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01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1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558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27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407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0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21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1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7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0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0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1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5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8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97D919-114F-4191-8E96-24C20B0EAA4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DEF7F7-BF0F-4BF0-B88C-732EE111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01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4321" y="669701"/>
            <a:ext cx="4597758" cy="888643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علوم اول ابتدایی</a:t>
            </a:r>
            <a:r>
              <a:rPr lang="fa-IR" dirty="0" smtClean="0"/>
              <a:t>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2099256"/>
            <a:ext cx="5743978" cy="4571999"/>
          </a:xfrm>
        </p:spPr>
      </p:pic>
    </p:spTree>
    <p:extLst>
      <p:ext uri="{BB962C8B-B14F-4D97-AF65-F5344CB8AC3E}">
        <p14:creationId xmlns:p14="http://schemas.microsoft.com/office/powerpoint/2010/main" val="4264662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2" y="474453"/>
            <a:ext cx="8714745" cy="5822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287375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9" y="491706"/>
            <a:ext cx="8324490" cy="58832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215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" y="86266"/>
            <a:ext cx="8583284" cy="5175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3110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3" y="267420"/>
            <a:ext cx="8609162" cy="483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152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68" y="698741"/>
            <a:ext cx="5920417" cy="483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5-Point Star 2"/>
          <p:cNvSpPr/>
          <p:nvPr/>
        </p:nvSpPr>
        <p:spPr>
          <a:xfrm>
            <a:off x="1759789" y="2432649"/>
            <a:ext cx="1319841" cy="12422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621101" y="612475"/>
            <a:ext cx="733245" cy="6642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19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009" y="605445"/>
            <a:ext cx="8534400" cy="3957929"/>
          </a:xfrm>
        </p:spPr>
        <p:txBody>
          <a:bodyPr/>
          <a:lstStyle/>
          <a:p>
            <a:pPr algn="ctr"/>
            <a:r>
              <a:rPr lang="fa-IR" dirty="0" smtClean="0"/>
              <a:t>بچه های عزیزم لطفا چهار نکته ی بهداشتی را بگویید که رعایت کردن آنها به حفظ سلامتی ما کمک می کند.</a:t>
            </a:r>
            <a:endParaRPr lang="en-US" dirty="0"/>
          </a:p>
        </p:txBody>
      </p:sp>
      <p:sp>
        <p:nvSpPr>
          <p:cNvPr id="3" name="5-Point Star 2"/>
          <p:cNvSpPr/>
          <p:nvPr/>
        </p:nvSpPr>
        <p:spPr>
          <a:xfrm>
            <a:off x="10653623" y="80225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5952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642" y="864238"/>
            <a:ext cx="9951857" cy="2801988"/>
          </a:xfrm>
        </p:spPr>
        <p:txBody>
          <a:bodyPr>
            <a:normAutofit/>
          </a:bodyPr>
          <a:lstStyle/>
          <a:p>
            <a:r>
              <a:rPr lang="fa-IR" sz="4400" dirty="0" smtClean="0">
                <a:solidFill>
                  <a:schemeClr val="accent6">
                    <a:lumMod val="75000"/>
                  </a:schemeClr>
                </a:solidFill>
              </a:rPr>
              <a:t>دلبندان من همیشه سالم و شاداب باشید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5193101" y="408029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355" y="500332"/>
            <a:ext cx="7019177" cy="1923691"/>
          </a:xfrm>
        </p:spPr>
        <p:txBody>
          <a:bodyPr>
            <a:normAutofit/>
          </a:bodyPr>
          <a:lstStyle/>
          <a:p>
            <a:r>
              <a:rPr lang="fa-IR" sz="5400" b="1" i="1" dirty="0" smtClean="0">
                <a:solidFill>
                  <a:srgbClr val="FFFF00"/>
                </a:solidFill>
              </a:rPr>
              <a:t>به نام خالق یکتا </a:t>
            </a:r>
            <a:r>
              <a:rPr lang="fa-IR" i="1" dirty="0">
                <a:solidFill>
                  <a:schemeClr val="accent5"/>
                </a:solidFill>
              </a:rPr>
              <a:t/>
            </a:r>
            <a:br>
              <a:rPr lang="fa-IR" i="1" dirty="0">
                <a:solidFill>
                  <a:schemeClr val="accent5"/>
                </a:solidFill>
              </a:rPr>
            </a:br>
            <a:endParaRPr lang="en-US" i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809" y="2829464"/>
            <a:ext cx="6495690" cy="3752491"/>
          </a:xfrm>
        </p:spPr>
        <p:txBody>
          <a:bodyPr>
            <a:normAutofit fontScale="77500" lnSpcReduction="20000"/>
          </a:bodyPr>
          <a:lstStyle/>
          <a:p>
            <a:r>
              <a:rPr lang="fa-IR" sz="3900" b="1" dirty="0" smtClean="0">
                <a:solidFill>
                  <a:srgbClr val="FF0000"/>
                </a:solidFill>
              </a:rPr>
              <a:t>علوم اول ابتدایی</a:t>
            </a:r>
          </a:p>
          <a:p>
            <a:r>
              <a:rPr lang="fa-IR" sz="3900" b="1" dirty="0" smtClean="0">
                <a:solidFill>
                  <a:srgbClr val="FF0000"/>
                </a:solidFill>
              </a:rPr>
              <a:t>درس سوم </a:t>
            </a:r>
          </a:p>
          <a:p>
            <a:r>
              <a:rPr lang="fa-IR" sz="3900" b="1" dirty="0" smtClean="0">
                <a:solidFill>
                  <a:srgbClr val="FF0000"/>
                </a:solidFill>
              </a:rPr>
              <a:t>   </a:t>
            </a:r>
            <a:endParaRPr lang="fa-I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fa-IR" sz="3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استان کرمانشاه</a:t>
            </a:r>
          </a:p>
          <a:p>
            <a:r>
              <a:rPr lang="fa-IR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معاونت آموزش ابتدایی ناحیه 3</a:t>
            </a:r>
            <a:endParaRPr lang="fa-IR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fa-IR" dirty="0" smtClean="0"/>
          </a:p>
          <a:p>
            <a:r>
              <a:rPr lang="fa-IR" dirty="0" smtClean="0">
                <a:solidFill>
                  <a:srgbClr val="FFC000"/>
                </a:solidFill>
              </a:rPr>
              <a:t>زهرا شاهمرادی</a:t>
            </a:r>
          </a:p>
          <a:p>
            <a:endParaRPr lang="fa-IR" dirty="0" smtClean="0"/>
          </a:p>
          <a:p>
            <a:r>
              <a:rPr lang="fa-I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1399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41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6" y="353683"/>
            <a:ext cx="8591908" cy="60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5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4" y="508958"/>
            <a:ext cx="8479766" cy="57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16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3" y="336431"/>
            <a:ext cx="8514271" cy="60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2" y="258793"/>
            <a:ext cx="8471140" cy="62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8" y="457199"/>
            <a:ext cx="8829675" cy="59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34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0" y="923026"/>
            <a:ext cx="8946491" cy="4356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0" y="707366"/>
            <a:ext cx="8946491" cy="4787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073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831" y="500332"/>
            <a:ext cx="9201359" cy="1449238"/>
          </a:xfrm>
        </p:spPr>
        <p:txBody>
          <a:bodyPr>
            <a:normAutofit/>
          </a:bodyPr>
          <a:lstStyle/>
          <a:p>
            <a:pPr algn="ctr"/>
            <a:r>
              <a:rPr lang="fa-IR" sz="2800" i="1" dirty="0" smtClean="0">
                <a:solidFill>
                  <a:srgbClr val="FFFF00"/>
                </a:solidFill>
              </a:rPr>
              <a:t>گلهای خوبم خوراکی های خودتون رو به دو دسته </a:t>
            </a:r>
            <a:r>
              <a:rPr lang="fa-IR" sz="2800" i="1" dirty="0" smtClean="0">
                <a:solidFill>
                  <a:schemeClr val="accent5"/>
                </a:solidFill>
              </a:rPr>
              <a:t>طبقه بندی</a:t>
            </a:r>
            <a:br>
              <a:rPr lang="fa-IR" sz="2800" i="1" dirty="0" smtClean="0">
                <a:solidFill>
                  <a:schemeClr val="accent5"/>
                </a:solidFill>
              </a:rPr>
            </a:br>
            <a:r>
              <a:rPr lang="fa-IR" sz="2800" i="1" dirty="0">
                <a:solidFill>
                  <a:schemeClr val="accent5"/>
                </a:solidFill>
              </a:rPr>
              <a:t/>
            </a:r>
            <a:br>
              <a:rPr lang="fa-IR" sz="2800" i="1" dirty="0">
                <a:solidFill>
                  <a:schemeClr val="accent5"/>
                </a:solidFill>
              </a:rPr>
            </a:br>
            <a:r>
              <a:rPr lang="fa-IR" sz="2800" i="1" dirty="0" smtClean="0">
                <a:solidFill>
                  <a:schemeClr val="accent5"/>
                </a:solidFill>
              </a:rPr>
              <a:t> </a:t>
            </a:r>
            <a:r>
              <a:rPr lang="fa-IR" sz="2800" i="1" dirty="0" smtClean="0">
                <a:solidFill>
                  <a:srgbClr val="FFFF00"/>
                </a:solidFill>
              </a:rPr>
              <a:t>کنید: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194" y="1561381"/>
            <a:ext cx="8534400" cy="3742906"/>
          </a:xfrm>
        </p:spPr>
        <p:txBody>
          <a:bodyPr/>
          <a:lstStyle/>
          <a:p>
            <a:pPr algn="ctr"/>
            <a:endParaRPr lang="fa-IR" sz="4800" dirty="0"/>
          </a:p>
          <a:p>
            <a:pPr algn="ctr"/>
            <a:r>
              <a:rPr lang="fa-IR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مفید</a:t>
            </a:r>
          </a:p>
          <a:p>
            <a:pPr algn="ctr"/>
            <a:r>
              <a:rPr lang="fa-IR" sz="2800" dirty="0" smtClean="0"/>
              <a:t>و</a:t>
            </a:r>
          </a:p>
          <a:p>
            <a:pPr algn="ctr"/>
            <a:r>
              <a:rPr lang="fa-IR" sz="4800" dirty="0" smtClean="0">
                <a:solidFill>
                  <a:srgbClr val="FF0000"/>
                </a:solidFill>
              </a:rPr>
              <a:t>غیر مفید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490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67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Century Gothic</vt:lpstr>
      <vt:lpstr>Tahoma</vt:lpstr>
      <vt:lpstr>Wingdings 3</vt:lpstr>
      <vt:lpstr>Slice</vt:lpstr>
      <vt:lpstr>علوم اول ابتدایی   </vt:lpstr>
      <vt:lpstr>به نام خالق یکتا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گلهای خوبم خوراکی های خودتون رو به دو دسته طبقه بندی   کنید: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بچه های عزیزم لطفا چهار نکته ی بهداشتی را بگویید که رعایت کردن آنها به حفظ سلامتی ما کمک می کند.</vt:lpstr>
      <vt:lpstr>دلبندان من همیشه سالم و شاداب باشید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خالق یکتا</dc:title>
  <dc:creator>Windows User</dc:creator>
  <cp:lastModifiedBy>parsa</cp:lastModifiedBy>
  <cp:revision>15</cp:revision>
  <dcterms:created xsi:type="dcterms:W3CDTF">2020-08-04T20:24:47Z</dcterms:created>
  <dcterms:modified xsi:type="dcterms:W3CDTF">2020-08-22T15:52:25Z</dcterms:modified>
</cp:coreProperties>
</file>