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88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2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126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65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35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401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5781D0-2E9B-443B-A986-2EB785A9DDA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CE7196-5A09-4256-B5B6-954CA5EA2A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53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504" y="1764406"/>
            <a:ext cx="6800045" cy="45591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0472" y="283335"/>
            <a:ext cx="6104588" cy="829190"/>
          </a:xfrm>
        </p:spPr>
        <p:txBody>
          <a:bodyPr>
            <a:normAutofit fontScale="77500" lnSpcReduction="20000"/>
          </a:bodyPr>
          <a:lstStyle/>
          <a:p>
            <a:r>
              <a:rPr lang="fa-IR" sz="3600" dirty="0" smtClean="0"/>
              <a:t>   </a:t>
            </a:r>
            <a:r>
              <a:rPr lang="fa-IR" sz="3600" dirty="0" smtClean="0">
                <a:solidFill>
                  <a:srgbClr val="FFFF00"/>
                </a:solidFill>
              </a:rPr>
              <a:t>علوم اول ابتدایی                 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2" y="1112523"/>
            <a:ext cx="7006415" cy="54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78" y="1932317"/>
            <a:ext cx="8893833" cy="369210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9946256" y="20677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512942" y="888263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200399" y="1500911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4" y="730009"/>
            <a:ext cx="8734425" cy="4000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eart 2"/>
          <p:cNvSpPr/>
          <p:nvPr/>
        </p:nvSpPr>
        <p:spPr>
          <a:xfrm>
            <a:off x="1630392" y="5581290"/>
            <a:ext cx="1147313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86" y="629729"/>
            <a:ext cx="9432878" cy="556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687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98" y="638354"/>
            <a:ext cx="8177841" cy="5596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42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61" y="733244"/>
            <a:ext cx="8775595" cy="565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miley Face 2"/>
          <p:cNvSpPr/>
          <p:nvPr/>
        </p:nvSpPr>
        <p:spPr>
          <a:xfrm>
            <a:off x="10420709" y="276044"/>
            <a:ext cx="1061049" cy="10869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5" y="345056"/>
            <a:ext cx="9837168" cy="5072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60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975947"/>
          </a:xfrm>
        </p:spPr>
        <p:txBody>
          <a:bodyPr>
            <a:normAutofit/>
          </a:bodyPr>
          <a:lstStyle/>
          <a:p>
            <a:pPr algn="ctr"/>
            <a:r>
              <a:rPr lang="fa-IR" sz="4000" i="1" dirty="0" smtClean="0">
                <a:solidFill>
                  <a:srgbClr val="7030A0"/>
                </a:solidFill>
              </a:rPr>
              <a:t>وسایل را به دو گروه طبقه بندی کنید:</a:t>
            </a:r>
            <a:endParaRPr lang="en-US" sz="4000" i="1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19638"/>
              </p:ext>
            </p:extLst>
          </p:nvPr>
        </p:nvGraphicFramePr>
        <p:xfrm>
          <a:off x="2320506" y="1690777"/>
          <a:ext cx="7839494" cy="164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747">
                  <a:extLst>
                    <a:ext uri="{9D8B030D-6E8A-4147-A177-3AD203B41FA5}">
                      <a16:colId xmlns:a16="http://schemas.microsoft.com/office/drawing/2014/main" val="3865462803"/>
                    </a:ext>
                  </a:extLst>
                </a:gridCol>
                <a:gridCol w="3919747">
                  <a:extLst>
                    <a:ext uri="{9D8B030D-6E8A-4147-A177-3AD203B41FA5}">
                      <a16:colId xmlns:a16="http://schemas.microsoft.com/office/drawing/2014/main" val="1716045285"/>
                    </a:ext>
                  </a:extLst>
                </a:gridCol>
              </a:tblGrid>
              <a:tr h="16476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3970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13355"/>
              </p:ext>
            </p:extLst>
          </p:nvPr>
        </p:nvGraphicFramePr>
        <p:xfrm>
          <a:off x="2320506" y="1690776"/>
          <a:ext cx="8333116" cy="429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350">
                  <a:extLst>
                    <a:ext uri="{9D8B030D-6E8A-4147-A177-3AD203B41FA5}">
                      <a16:colId xmlns:a16="http://schemas.microsoft.com/office/drawing/2014/main" val="2259227485"/>
                    </a:ext>
                  </a:extLst>
                </a:gridCol>
                <a:gridCol w="4154766">
                  <a:extLst>
                    <a:ext uri="{9D8B030D-6E8A-4147-A177-3AD203B41FA5}">
                      <a16:colId xmlns:a16="http://schemas.microsoft.com/office/drawing/2014/main" val="4277056241"/>
                    </a:ext>
                  </a:extLst>
                </a:gridCol>
              </a:tblGrid>
              <a:tr h="859191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وسایلی که روی آب ماندند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وسایلی که زیر آب رفتند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50916"/>
                  </a:ext>
                </a:extLst>
              </a:tr>
              <a:tr h="859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66795"/>
                  </a:ext>
                </a:extLst>
              </a:tr>
              <a:tr h="859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75312"/>
                  </a:ext>
                </a:extLst>
              </a:tr>
              <a:tr h="859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58271"/>
                  </a:ext>
                </a:extLst>
              </a:tr>
              <a:tr h="8591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10876"/>
                  </a:ext>
                </a:extLst>
              </a:tr>
            </a:tbl>
          </a:graphicData>
        </a:graphic>
      </p:graphicFrame>
      <p:sp>
        <p:nvSpPr>
          <p:cNvPr id="5" name="Smiley Face 4"/>
          <p:cNvSpPr/>
          <p:nvPr/>
        </p:nvSpPr>
        <p:spPr>
          <a:xfrm>
            <a:off x="1164566" y="565030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شاداب </a:t>
            </a:r>
            <a:br>
              <a:rPr lang="fa-IR" dirty="0" smtClean="0"/>
            </a:br>
            <a:r>
              <a:rPr lang="fa-IR" dirty="0" smtClean="0"/>
              <a:t>باشید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2275429" y="408892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8522897" y="96899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2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366" y="345056"/>
            <a:ext cx="7712015" cy="1388853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/>
              <a:t>به نام خالق هستی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2725947"/>
            <a:ext cx="7017488" cy="3384969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3200" dirty="0" smtClean="0"/>
              <a:t>علوم اول ابتدایی</a:t>
            </a:r>
          </a:p>
          <a:p>
            <a:pPr algn="ctr"/>
            <a:r>
              <a:rPr lang="fa-IR" sz="3200" dirty="0" smtClean="0"/>
              <a:t>درس ششم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استان کرمانشاه</a:t>
            </a:r>
          </a:p>
          <a:p>
            <a:pPr algn="ctr"/>
            <a:r>
              <a:rPr lang="fa-IR" dirty="0" smtClean="0"/>
              <a:t>آموزش و پرورش ناحیه 3</a:t>
            </a:r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زهرا شاهمرادی</a:t>
            </a:r>
          </a:p>
          <a:p>
            <a:pPr algn="ctr"/>
            <a:r>
              <a:rPr lang="fa-IR" dirty="0" smtClean="0"/>
              <a:t>1399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0550105" y="58228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9948" y="292435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9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79" y="439946"/>
            <a:ext cx="6806241" cy="59004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5-Point Star 2"/>
          <p:cNvSpPr/>
          <p:nvPr/>
        </p:nvSpPr>
        <p:spPr>
          <a:xfrm>
            <a:off x="966158" y="514997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324819" y="317452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47" y="345056"/>
            <a:ext cx="7886700" cy="5208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Callout 2"/>
          <p:cNvSpPr/>
          <p:nvPr/>
        </p:nvSpPr>
        <p:spPr>
          <a:xfrm>
            <a:off x="2467155" y="186330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216325" y="4123426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02" y="485416"/>
            <a:ext cx="8839200" cy="516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Heart 2"/>
          <p:cNvSpPr/>
          <p:nvPr/>
        </p:nvSpPr>
        <p:spPr>
          <a:xfrm>
            <a:off x="10748513" y="73324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9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5" y="845389"/>
            <a:ext cx="9954883" cy="513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0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8" y="495932"/>
            <a:ext cx="9169878" cy="540876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78635" y="5382713"/>
            <a:ext cx="1380226" cy="7506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0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595222"/>
            <a:ext cx="9920378" cy="429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9" y="1337095"/>
            <a:ext cx="9859991" cy="454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miley Face 2"/>
          <p:cNvSpPr/>
          <p:nvPr/>
        </p:nvSpPr>
        <p:spPr>
          <a:xfrm>
            <a:off x="5624423" y="301926"/>
            <a:ext cx="983411" cy="8540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57</TotalTime>
  <Words>44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Gill Sans MT</vt:lpstr>
      <vt:lpstr>Impact</vt:lpstr>
      <vt:lpstr>Majalla UI</vt:lpstr>
      <vt:lpstr>Badge</vt:lpstr>
      <vt:lpstr>PowerPoint Presentation</vt:lpstr>
      <vt:lpstr>به نام خالق هستی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وسایل را به دو گروه طبقه بندی کنید:</vt:lpstr>
      <vt:lpstr>شاداب  باشید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خالق هستی</dc:title>
  <dc:creator>Windows User</dc:creator>
  <cp:lastModifiedBy>parsa</cp:lastModifiedBy>
  <cp:revision>9</cp:revision>
  <dcterms:created xsi:type="dcterms:W3CDTF">2020-08-05T08:46:39Z</dcterms:created>
  <dcterms:modified xsi:type="dcterms:W3CDTF">2020-08-22T15:55:58Z</dcterms:modified>
</cp:coreProperties>
</file>