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7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0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7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4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6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8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6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4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29A438F-2314-4FE7-9AA0-673780AA808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F2E30A1-293B-4CB7-861D-3CB00CB7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561" y="3219718"/>
            <a:ext cx="6467957" cy="10303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4561" y="43666"/>
            <a:ext cx="4416827" cy="996703"/>
          </a:xfrm>
        </p:spPr>
        <p:txBody>
          <a:bodyPr/>
          <a:lstStyle/>
          <a:p>
            <a:pPr algn="ctr"/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</a:rPr>
              <a:t>علوم اول ابتدایی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95" y="996704"/>
            <a:ext cx="6824623" cy="55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2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662">
            <a:off x="897866" y="940278"/>
            <a:ext cx="8153400" cy="4161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10015268" y="579739"/>
            <a:ext cx="1404725" cy="2415396"/>
          </a:xfrm>
          <a:prstGeom prst="actionButtonHel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8" y="362310"/>
            <a:ext cx="9164994" cy="5969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67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93" y="2769079"/>
            <a:ext cx="9305925" cy="31561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Smiley Face 2"/>
          <p:cNvSpPr/>
          <p:nvPr/>
        </p:nvSpPr>
        <p:spPr>
          <a:xfrm>
            <a:off x="5442963" y="154088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 rot="1212567">
            <a:off x="6441056" y="509131"/>
            <a:ext cx="71887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94" y="526211"/>
            <a:ext cx="9540815" cy="59373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0962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992039"/>
            <a:ext cx="10561418" cy="4723118"/>
          </a:xfrm>
        </p:spPr>
        <p:txBody>
          <a:bodyPr/>
          <a:lstStyle/>
          <a:p>
            <a:r>
              <a:rPr lang="fa-IR" sz="3200" dirty="0" smtClean="0">
                <a:solidFill>
                  <a:srgbClr val="FF0000"/>
                </a:solidFill>
              </a:rPr>
              <a:t>بچه های عزیزم</a:t>
            </a:r>
          </a:p>
          <a:p>
            <a:r>
              <a:rPr lang="fa-IR" sz="3200" dirty="0" smtClean="0">
                <a:solidFill>
                  <a:srgbClr val="FF0000"/>
                </a:solidFill>
              </a:rPr>
              <a:t>یکی از بزرگترین بناهای خاکی و تاریخی ایران کدام است؟</a:t>
            </a:r>
          </a:p>
          <a:p>
            <a:endParaRPr lang="fa-IR" sz="3200" dirty="0">
              <a:solidFill>
                <a:srgbClr val="FF0000"/>
              </a:solidFill>
            </a:endParaRPr>
          </a:p>
          <a:p>
            <a:r>
              <a:rPr lang="fa-IR" sz="3200" dirty="0" smtClean="0">
                <a:solidFill>
                  <a:srgbClr val="FFFF00"/>
                </a:solidFill>
              </a:rPr>
              <a:t>آیا می دانید در کدام شهر و استان قرار دارد؟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897146" y="5400136"/>
            <a:ext cx="1042416" cy="1042416"/>
          </a:xfrm>
          <a:prstGeom prst="actionButtonHel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36" y="3751104"/>
            <a:ext cx="10571998" cy="958919"/>
          </a:xfrm>
        </p:spPr>
        <p:txBody>
          <a:bodyPr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</a:rPr>
              <a:t>موفق باشید 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10110158" y="552090"/>
            <a:ext cx="914400" cy="9144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8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00332"/>
            <a:ext cx="10561418" cy="871268"/>
          </a:xfrm>
        </p:spPr>
        <p:txBody>
          <a:bodyPr/>
          <a:lstStyle/>
          <a:p>
            <a:pPr algn="ctr"/>
            <a:r>
              <a:rPr lang="fa-IR" sz="4000" i="1" dirty="0" smtClean="0">
                <a:solidFill>
                  <a:srgbClr val="FFFF00"/>
                </a:solidFill>
              </a:rPr>
              <a:t>به نام خالق توانا</a:t>
            </a:r>
            <a:endParaRPr lang="en-US" sz="4000" i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615" y="2251495"/>
            <a:ext cx="10561418" cy="3713829"/>
          </a:xfrm>
        </p:spPr>
        <p:txBody>
          <a:bodyPr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علوم اول ابتدایی</a:t>
            </a:r>
          </a:p>
          <a:p>
            <a:pPr algn="ctr"/>
            <a:r>
              <a:rPr lang="fa-IR" sz="2800" dirty="0" smtClean="0">
                <a:solidFill>
                  <a:srgbClr val="002060"/>
                </a:solidFill>
              </a:rPr>
              <a:t>درس نهم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>
                <a:solidFill>
                  <a:srgbClr val="FFC000"/>
                </a:solidFill>
              </a:rPr>
              <a:t>استان کرمانشاه</a:t>
            </a:r>
          </a:p>
          <a:p>
            <a:pPr algn="ctr"/>
            <a:r>
              <a:rPr lang="fa-IR" dirty="0" smtClean="0">
                <a:solidFill>
                  <a:srgbClr val="0070C0"/>
                </a:solidFill>
              </a:rPr>
              <a:t>آموزش و پرورش ناحیه3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>
                <a:solidFill>
                  <a:srgbClr val="FF66FF"/>
                </a:solidFill>
              </a:rPr>
              <a:t>زهرا شاهمرادی</a:t>
            </a:r>
          </a:p>
          <a:p>
            <a:pPr algn="ctr"/>
            <a:r>
              <a:rPr lang="fa-IR" dirty="0" smtClean="0">
                <a:solidFill>
                  <a:srgbClr val="00B0F0"/>
                </a:solidFill>
              </a:rPr>
              <a:t>1399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26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41" y="258792"/>
            <a:ext cx="6827303" cy="6357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95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38" y="-120769"/>
            <a:ext cx="7970808" cy="636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Smiley Face 2"/>
          <p:cNvSpPr/>
          <p:nvPr/>
        </p:nvSpPr>
        <p:spPr>
          <a:xfrm>
            <a:off x="10092905" y="966157"/>
            <a:ext cx="1690777" cy="1457865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0417085" y="2665562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7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49" y="646981"/>
            <a:ext cx="7220308" cy="5727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Down Arrow 4"/>
          <p:cNvSpPr/>
          <p:nvPr/>
        </p:nvSpPr>
        <p:spPr>
          <a:xfrm rot="3087953">
            <a:off x="10213841" y="1545313"/>
            <a:ext cx="841077" cy="1260956"/>
          </a:xfrm>
          <a:prstGeom prst="downArrow">
            <a:avLst>
              <a:gd name="adj1" fmla="val 50000"/>
              <a:gd name="adj2" fmla="val 5504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89" y="1130059"/>
            <a:ext cx="4382521" cy="3313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501057" y="2725947"/>
            <a:ext cx="4880300" cy="3744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87" y="1229712"/>
            <a:ext cx="4106324" cy="3381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56" y="2786902"/>
            <a:ext cx="4563373" cy="3641245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 rot="7175690">
            <a:off x="9450746" y="1597687"/>
            <a:ext cx="1141673" cy="845350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18839663">
            <a:off x="1837471" y="4915402"/>
            <a:ext cx="1208362" cy="830182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38" y="655607"/>
            <a:ext cx="6844251" cy="3830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Explosion 1 2"/>
          <p:cNvSpPr/>
          <p:nvPr/>
        </p:nvSpPr>
        <p:spPr>
          <a:xfrm flipV="1">
            <a:off x="9972137" y="3605841"/>
            <a:ext cx="483078" cy="38818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10351697" y="1820174"/>
            <a:ext cx="1017917" cy="107830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50" y="414069"/>
            <a:ext cx="8082950" cy="61075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6-Point Star 3"/>
          <p:cNvSpPr/>
          <p:nvPr/>
        </p:nvSpPr>
        <p:spPr>
          <a:xfrm>
            <a:off x="10895160" y="940279"/>
            <a:ext cx="595223" cy="75049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10783018" y="4468482"/>
            <a:ext cx="483078" cy="7591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59923" y="2682815"/>
            <a:ext cx="698739" cy="733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24285"/>
            <a:ext cx="8837484" cy="6090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Action Button: Sound 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 rot="8681848">
            <a:off x="10312093" y="617422"/>
            <a:ext cx="1441258" cy="1326129"/>
          </a:xfrm>
          <a:prstGeom prst="actionButtonSou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105</TotalTime>
  <Words>49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Tahoma</vt:lpstr>
      <vt:lpstr>Wingdings 2</vt:lpstr>
      <vt:lpstr>Quotable</vt:lpstr>
      <vt:lpstr>PowerPoint Presentation</vt:lpstr>
      <vt:lpstr>به نام خالق توانا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موفق باشید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parsa</cp:lastModifiedBy>
  <cp:revision>12</cp:revision>
  <dcterms:created xsi:type="dcterms:W3CDTF">2020-08-07T05:10:55Z</dcterms:created>
  <dcterms:modified xsi:type="dcterms:W3CDTF">2020-08-22T15:59:00Z</dcterms:modified>
</cp:coreProperties>
</file>