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5163" y="414067"/>
            <a:ext cx="8791575" cy="792642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chemeClr val="accent4"/>
                </a:solidFill>
              </a:rPr>
              <a:t>به نام خداوند بخشنده و مهربان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9065" y="1570008"/>
            <a:ext cx="8791575" cy="5201728"/>
          </a:xfrm>
        </p:spPr>
        <p:txBody>
          <a:bodyPr/>
          <a:lstStyle/>
          <a:p>
            <a:pPr algn="ctr"/>
            <a:r>
              <a:rPr lang="fa-IR" sz="4000" i="1" dirty="0" smtClean="0">
                <a:solidFill>
                  <a:srgbClr val="FFFF00"/>
                </a:solidFill>
              </a:rPr>
              <a:t>علوم اول ابتدایی</a:t>
            </a:r>
          </a:p>
          <a:p>
            <a:pPr algn="ctr"/>
            <a:r>
              <a:rPr lang="fa-IR" sz="3200" dirty="0" smtClean="0">
                <a:solidFill>
                  <a:srgbClr val="002060"/>
                </a:solidFill>
              </a:rPr>
              <a:t>درس چهاردهم</a:t>
            </a:r>
          </a:p>
          <a:p>
            <a:pPr algn="ctr"/>
            <a:endParaRPr lang="fa-IR" dirty="0"/>
          </a:p>
          <a:p>
            <a:pPr algn="ctr"/>
            <a:r>
              <a:rPr lang="fa-IR" sz="2800" dirty="0" smtClean="0">
                <a:solidFill>
                  <a:srgbClr val="FF0000"/>
                </a:solidFill>
              </a:rPr>
              <a:t>استان کرمانشاه</a:t>
            </a:r>
          </a:p>
          <a:p>
            <a:pPr algn="ctr"/>
            <a:r>
              <a:rPr lang="fa-IR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آموزش و پرورش ناحیه 3</a:t>
            </a:r>
          </a:p>
          <a:p>
            <a:pPr algn="ctr"/>
            <a:r>
              <a:rPr lang="fa-IR" dirty="0" smtClean="0">
                <a:solidFill>
                  <a:schemeClr val="tx2">
                    <a:lumMod val="75000"/>
                  </a:schemeClr>
                </a:solidFill>
              </a:rPr>
              <a:t>زهرا شاهمرادی</a:t>
            </a:r>
          </a:p>
          <a:p>
            <a:pPr algn="ctr"/>
            <a:r>
              <a:rPr lang="fa-IR" dirty="0" smtClean="0">
                <a:solidFill>
                  <a:srgbClr val="FFC000"/>
                </a:solidFill>
              </a:rPr>
              <a:t>1400_1399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3979572" cy="309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8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57" y="940280"/>
            <a:ext cx="9925050" cy="39595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10506974" y="698738"/>
            <a:ext cx="1042416" cy="1664899"/>
          </a:xfrm>
          <a:prstGeom prst="actionButtonHelp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51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Down Ribbon 2"/>
          <p:cNvSpPr/>
          <p:nvPr/>
        </p:nvSpPr>
        <p:spPr>
          <a:xfrm>
            <a:off x="1388854" y="1673525"/>
            <a:ext cx="8867954" cy="3355675"/>
          </a:xfrm>
          <a:prstGeom prst="ellipseRibbon">
            <a:avLst>
              <a:gd name="adj1" fmla="val 38682"/>
              <a:gd name="adj2" fmla="val 64981"/>
              <a:gd name="adj3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 smtClean="0">
                <a:solidFill>
                  <a:srgbClr val="FF0000"/>
                </a:solidFill>
              </a:rPr>
              <a:t>خسته نباشید بچه های عزیزم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27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627" y="250165"/>
            <a:ext cx="7905346" cy="62886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890445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054" y="465826"/>
            <a:ext cx="8937774" cy="594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9579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704" y="1190445"/>
            <a:ext cx="8524875" cy="3968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54327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716" y="750497"/>
            <a:ext cx="9163050" cy="4606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8277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344" y="759125"/>
            <a:ext cx="6280030" cy="51240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Down Arrow 2"/>
          <p:cNvSpPr/>
          <p:nvPr/>
        </p:nvSpPr>
        <p:spPr>
          <a:xfrm rot="3304320">
            <a:off x="9607119" y="1701631"/>
            <a:ext cx="484632" cy="114014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9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860" y="750498"/>
            <a:ext cx="6125294" cy="52276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Down Arrow 2"/>
          <p:cNvSpPr/>
          <p:nvPr/>
        </p:nvSpPr>
        <p:spPr>
          <a:xfrm rot="3124309">
            <a:off x="9641413" y="1806056"/>
            <a:ext cx="484632" cy="112411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0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24" y="638355"/>
            <a:ext cx="6183342" cy="53376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Down Arrow 2"/>
          <p:cNvSpPr/>
          <p:nvPr/>
        </p:nvSpPr>
        <p:spPr>
          <a:xfrm rot="3314906">
            <a:off x="9141796" y="2038337"/>
            <a:ext cx="484632" cy="116202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8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36" y="802256"/>
            <a:ext cx="5116632" cy="50625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Down Arrow 2"/>
          <p:cNvSpPr/>
          <p:nvPr/>
        </p:nvSpPr>
        <p:spPr>
          <a:xfrm rot="3066097">
            <a:off x="8729337" y="2094823"/>
            <a:ext cx="642605" cy="13073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1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35</TotalTime>
  <Words>26</Words>
  <Application>Microsoft Office PowerPoint</Application>
  <PresentationFormat>Widescreen</PresentationFormat>
  <Paragraphs>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Trebuchet MS</vt:lpstr>
      <vt:lpstr>Tw Cen MT</vt:lpstr>
      <vt:lpstr>Circuit</vt:lpstr>
      <vt:lpstr>به نام خداوند بخشنده و مهربان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خداوند بخشنده و مهربان</dc:title>
  <dc:creator>Windows User</dc:creator>
  <cp:lastModifiedBy>parsa</cp:lastModifiedBy>
  <cp:revision>5</cp:revision>
  <dcterms:created xsi:type="dcterms:W3CDTF">2020-08-09T20:21:17Z</dcterms:created>
  <dcterms:modified xsi:type="dcterms:W3CDTF">2020-08-22T15:46:54Z</dcterms:modified>
</cp:coreProperties>
</file>