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7" r:id="rId2"/>
    <p:sldId id="256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15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33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99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46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8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9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5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2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1F3F-7EB4-437C-8B2B-0CB38AF3EC6B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0FBB05-56F3-4121-8016-1DECE788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8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علوم اول ابتدایی              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5" y="1812853"/>
            <a:ext cx="5756857" cy="4920754"/>
          </a:xfrm>
        </p:spPr>
      </p:pic>
    </p:spTree>
    <p:extLst>
      <p:ext uri="{BB962C8B-B14F-4D97-AF65-F5344CB8AC3E}">
        <p14:creationId xmlns:p14="http://schemas.microsoft.com/office/powerpoint/2010/main" val="339075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949" y="1817297"/>
            <a:ext cx="8596668" cy="4488611"/>
          </a:xfrm>
        </p:spPr>
        <p:txBody>
          <a:bodyPr/>
          <a:lstStyle/>
          <a:p>
            <a:pPr algn="r"/>
            <a:r>
              <a:rPr lang="fa-IR" sz="3200" dirty="0" smtClean="0">
                <a:solidFill>
                  <a:srgbClr val="00B0F0"/>
                </a:solidFill>
              </a:rPr>
              <a:t>بچه های نازنینم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>
                <a:solidFill>
                  <a:srgbClr val="FF0000"/>
                </a:solidFill>
              </a:rPr>
              <a:t>دو نمونه از </a:t>
            </a:r>
            <a:r>
              <a:rPr lang="fa-IR" i="1" dirty="0" smtClean="0">
                <a:solidFill>
                  <a:srgbClr val="FF0000"/>
                </a:solidFill>
              </a:rPr>
              <a:t>آلوده کننده های هوا </a:t>
            </a:r>
            <a:r>
              <a:rPr lang="fa-IR" dirty="0" smtClean="0">
                <a:solidFill>
                  <a:srgbClr val="FF0000"/>
                </a:solidFill>
              </a:rPr>
              <a:t>را نام ببرید.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4649638" y="353684"/>
            <a:ext cx="1042416" cy="1042416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90" y="198982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7030A0"/>
                </a:solidFill>
              </a:rPr>
              <a:t>امیدوارم از آموخته های امروز لذت برده باشید.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854015" y="4804913"/>
            <a:ext cx="1164566" cy="108692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5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407" y="120770"/>
            <a:ext cx="7041710" cy="1086928"/>
          </a:xfrm>
        </p:spPr>
        <p:txBody>
          <a:bodyPr/>
          <a:lstStyle/>
          <a:p>
            <a:r>
              <a:rPr lang="fa-IR" dirty="0" smtClean="0"/>
              <a:t>به نام خدای مهربان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694" y="1431984"/>
            <a:ext cx="7766936" cy="4968815"/>
          </a:xfrm>
        </p:spPr>
        <p:txBody>
          <a:bodyPr>
            <a:normAutofit lnSpcReduction="10000"/>
          </a:bodyPr>
          <a:lstStyle/>
          <a:p>
            <a:pPr algn="ctr"/>
            <a:endParaRPr lang="fa-IR" dirty="0" smtClean="0"/>
          </a:p>
          <a:p>
            <a:pPr algn="ctr"/>
            <a:r>
              <a:rPr lang="fa-IR" sz="3200" dirty="0" smtClean="0">
                <a:solidFill>
                  <a:schemeClr val="accent4"/>
                </a:solidFill>
              </a:rPr>
              <a:t>علوم</a:t>
            </a:r>
            <a:r>
              <a:rPr lang="fa-IR" sz="3200" b="1" dirty="0" smtClean="0">
                <a:solidFill>
                  <a:schemeClr val="accent4"/>
                </a:solidFill>
              </a:rPr>
              <a:t> اول </a:t>
            </a:r>
            <a:r>
              <a:rPr lang="fa-IR" sz="3200" dirty="0" smtClean="0">
                <a:solidFill>
                  <a:schemeClr val="accent4"/>
                </a:solidFill>
              </a:rPr>
              <a:t>ابتدایی</a:t>
            </a:r>
          </a:p>
          <a:p>
            <a:pPr algn="ctr"/>
            <a:r>
              <a:rPr lang="fa-IR" sz="2800" dirty="0" smtClean="0">
                <a:solidFill>
                  <a:schemeClr val="accent3"/>
                </a:solidFill>
              </a:rPr>
              <a:t>درس</a:t>
            </a:r>
            <a:r>
              <a:rPr lang="fa-IR" sz="2800" b="1" dirty="0" smtClean="0">
                <a:solidFill>
                  <a:schemeClr val="accent3"/>
                </a:solidFill>
              </a:rPr>
              <a:t> دهم </a:t>
            </a:r>
            <a:r>
              <a:rPr lang="fa-IR" sz="2800" dirty="0" smtClean="0">
                <a:solidFill>
                  <a:schemeClr val="accent3"/>
                </a:solidFill>
              </a:rPr>
              <a:t>علوم</a:t>
            </a:r>
          </a:p>
          <a:p>
            <a:pPr algn="ctr"/>
            <a:endParaRPr lang="fa-IR" sz="2800" dirty="0">
              <a:solidFill>
                <a:schemeClr val="accent3"/>
              </a:solidFill>
            </a:endParaRPr>
          </a:p>
          <a:p>
            <a:pPr algn="ctr"/>
            <a:r>
              <a:rPr lang="fa-IR" sz="2000" dirty="0" smtClean="0">
                <a:solidFill>
                  <a:schemeClr val="accent3"/>
                </a:solidFill>
              </a:rPr>
              <a:t>استان کرمانشاه</a:t>
            </a:r>
          </a:p>
          <a:p>
            <a:pPr algn="ctr"/>
            <a:r>
              <a:rPr lang="fa-IR" sz="2400" dirty="0" smtClean="0">
                <a:solidFill>
                  <a:schemeClr val="accent2"/>
                </a:solidFill>
              </a:rPr>
              <a:t>آموزش و پرورش ناحیه 3</a:t>
            </a:r>
          </a:p>
          <a:p>
            <a:pPr algn="ctr"/>
            <a:endParaRPr lang="fa-IR" sz="2400" dirty="0">
              <a:solidFill>
                <a:schemeClr val="accent2"/>
              </a:solidFill>
            </a:endParaRPr>
          </a:p>
          <a:p>
            <a:pPr algn="ctr"/>
            <a:r>
              <a:rPr lang="fa-IR" sz="2400" dirty="0" smtClean="0">
                <a:solidFill>
                  <a:srgbClr val="00B0F0"/>
                </a:solidFill>
              </a:rPr>
              <a:t>زهرا شاهمرادی</a:t>
            </a:r>
          </a:p>
          <a:p>
            <a:pPr algn="ctr"/>
            <a:endParaRPr lang="fa-IR" sz="2400" dirty="0">
              <a:solidFill>
                <a:schemeClr val="accent2"/>
              </a:solidFill>
            </a:endParaRPr>
          </a:p>
          <a:p>
            <a:pPr algn="ctr"/>
            <a:r>
              <a:rPr lang="fa-IR" sz="2400" dirty="0" smtClean="0">
                <a:solidFill>
                  <a:srgbClr val="FFFF00"/>
                </a:solidFill>
              </a:rPr>
              <a:t>1399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55" y="465827"/>
            <a:ext cx="7005726" cy="57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549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1" y="445877"/>
            <a:ext cx="8869483" cy="4171950"/>
          </a:xfrm>
          <a:prstGeom prst="rect">
            <a:avLst/>
          </a:prstGeom>
        </p:spPr>
      </p:pic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 rot="5400000">
            <a:off x="7406873" y="5048226"/>
            <a:ext cx="1042418" cy="794748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 rot="5400000">
            <a:off x="4369203" y="5062415"/>
            <a:ext cx="1042416" cy="766371"/>
          </a:xfrm>
          <a:prstGeom prst="actionButtonBackPrevio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 rot="5400000">
            <a:off x="1354347" y="5071041"/>
            <a:ext cx="1042416" cy="749117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6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420" y="221411"/>
            <a:ext cx="3447254" cy="1320800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هوا را حس کنیم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1" y="1138687"/>
            <a:ext cx="8064658" cy="5227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5313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98" y="845389"/>
            <a:ext cx="7424467" cy="50550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7707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43" y="1712343"/>
            <a:ext cx="6445819" cy="38560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7988061" y="845388"/>
            <a:ext cx="1009291" cy="1733910"/>
          </a:xfrm>
          <a:prstGeom prst="actionButtonHel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12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76" y="500332"/>
            <a:ext cx="8217379" cy="562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6948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" y="379562"/>
            <a:ext cx="8971472" cy="45547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694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39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Trebuchet MS</vt:lpstr>
      <vt:lpstr>Wingdings 3</vt:lpstr>
      <vt:lpstr>Facet</vt:lpstr>
      <vt:lpstr>علوم اول ابتدایی                 </vt:lpstr>
      <vt:lpstr>به نام خدای مهربان</vt:lpstr>
      <vt:lpstr>PowerPoint Presentation</vt:lpstr>
      <vt:lpstr>PowerPoint Presentation</vt:lpstr>
      <vt:lpstr>هوا را حس کنیم</vt:lpstr>
      <vt:lpstr>PowerPoint Presentation</vt:lpstr>
      <vt:lpstr>PowerPoint Presentation</vt:lpstr>
      <vt:lpstr>PowerPoint Presentation</vt:lpstr>
      <vt:lpstr>PowerPoint Presentation</vt:lpstr>
      <vt:lpstr>بچه های نازنینم  دو نمونه از آلوده کننده های هوا را نام ببرید.</vt:lpstr>
      <vt:lpstr>امیدوارم از آموخته های امروز لذت برده باشید.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خدای مهربان</dc:title>
  <dc:creator>Windows User</dc:creator>
  <cp:lastModifiedBy>parsa</cp:lastModifiedBy>
  <cp:revision>7</cp:revision>
  <dcterms:created xsi:type="dcterms:W3CDTF">2020-08-07T06:58:40Z</dcterms:created>
  <dcterms:modified xsi:type="dcterms:W3CDTF">2020-08-22T15:49:43Z</dcterms:modified>
</cp:coreProperties>
</file>