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70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10" initials="1" lastIdx="0" clrIdx="0">
    <p:extLst>
      <p:ext uri="{19B8F6BF-5375-455C-9EA6-DF929625EA0E}">
        <p15:presenceInfo xmlns:p15="http://schemas.microsoft.com/office/powerpoint/2012/main" userId="1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363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38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00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80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683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684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45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936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189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37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042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547E-7392-46D1-82C6-4B30C8CFFC3F}" type="datetimeFigureOut">
              <a:rPr lang="fa-IR" smtClean="0"/>
              <a:t>01/11/1442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AE83-70D1-4790-A26C-74DEB46B2EC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401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603" y="494676"/>
            <a:ext cx="11027763" cy="2143594"/>
          </a:xfrm>
        </p:spPr>
        <p:txBody>
          <a:bodyPr>
            <a:normAutofit/>
          </a:bodyPr>
          <a:lstStyle/>
          <a:p>
            <a:r>
              <a:rPr lang="fa-IR" sz="8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به نام خدا</a:t>
            </a:r>
            <a:endParaRPr lang="fa-IR" sz="8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959" y="3417756"/>
            <a:ext cx="10593049" cy="4552775"/>
          </a:xfrm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ریاضی هشتم</a:t>
            </a:r>
          </a:p>
          <a:p>
            <a:r>
              <a:rPr lang="fa-IR" sz="28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سید شمس الدین هاشمی</a:t>
            </a:r>
          </a:p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دبیرریاضیات دبیرستان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شاهدشهیدفهمیده</a:t>
            </a:r>
            <a:endParaRPr lang="fa-IR" sz="2800" dirty="0" smtClean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آموزش و پرورش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ناحیه 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یک</a:t>
            </a:r>
            <a:r>
              <a:rPr lang="fa-IR" sz="280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کرمانشاه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37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solidFill>
                  <a:srgbClr val="002060"/>
                </a:solidFill>
              </a:rPr>
              <a:t>نکته : در اعداد گویا علامت کسر را می توان به 3 حالت نوشت.</a:t>
            </a: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/>
              <a:t/>
            </a:r>
            <a:br>
              <a:rPr lang="fa-IR" sz="3200" dirty="0"/>
            </a:br>
            <a:r>
              <a:rPr lang="fa-IR" sz="2800" dirty="0" smtClean="0">
                <a:solidFill>
                  <a:srgbClr val="0070C0"/>
                </a:solidFill>
              </a:rPr>
              <a:t>(یعنی می توان علامت را برای صورت ، مخرج ویا کسر نوشت)</a:t>
            </a:r>
            <a:endParaRPr lang="fa-IR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4047344"/>
                <a:ext cx="9144000" cy="1210456"/>
              </a:xfrm>
            </p:spPr>
            <p:txBody>
              <a:bodyPr/>
              <a:lstStyle/>
              <a:p>
                <a:r>
                  <a:rPr lang="en-US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en-US" sz="32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fa-IR" sz="3200" dirty="0" smtClean="0">
                    <a:latin typeface="Calibri" panose="020F0502020204030204" pitchFamily="34" charset="0"/>
                    <a:ea typeface="Calibri" panose="020F0502020204030204" pitchFamily="34" charset="0"/>
                  </a:rPr>
                  <a:t> -            </a:t>
                </a:r>
                <a:r>
                  <a:rPr lang="fa-IR" sz="3200" dirty="0" smtClean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en-US" sz="32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endParaRPr lang="fa-IR" sz="3200" dirty="0"/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4047344"/>
                <a:ext cx="9144000" cy="1210456"/>
              </a:xfrm>
              <a:blipFill>
                <a:blip r:embed="rId2"/>
                <a:stretch>
                  <a:fillRect t="-45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8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4458" y="2645764"/>
                <a:ext cx="10058401" cy="4212236"/>
              </a:xfrm>
            </p:spPr>
            <p:txBody>
              <a:bodyPr>
                <a:norm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a-IR" sz="4400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اعداد گویا شامل اعداد زیر می باشد: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الف)اعدادطبیعی:چون می توان به آن ها مخرج یک داد.            ...و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و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 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ب)اعدادصحیح: چون می توان به آن ها مخرج یک داد.            ...و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و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 و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و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و...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ج)اعداد اعشاری که به توان آن ها را به شکل کسر نوشت</a:t>
                </a:r>
                <a:r>
                  <a:rPr lang="fa-IR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.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301</m:t>
                        </m:r>
                      </m:num>
                      <m:den>
                        <m:r>
                          <a:rPr lang="fa-I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a-IR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=</a:t>
                </a:r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3/01</a:t>
                </a:r>
                <a:r>
                  <a:rPr lang="fa-IR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fa-I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a-IR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=</a:t>
                </a:r>
                <a:r>
                  <a:rPr lang="en-US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2/1</a:t>
                </a:r>
                <a:endParaRPr lang="fa-IR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algn="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a-IR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د)اعداد </a:t>
                </a:r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رادیکالی که جذر دقیق دارند.                     </a:t>
                </a:r>
                <a:r>
                  <a:rPr lang="fa-IR" dirty="0" smtClean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        1/2=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44</m:t>
                        </m:r>
                      </m:e>
                    </m:rad>
                  </m:oMath>
                </a14:m>
                <a:r>
                  <a:rPr lang="fa-IR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          5=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fa-IR" dirty="0" smtClean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4458" y="2645764"/>
                <a:ext cx="10058401" cy="4212236"/>
              </a:xfrm>
              <a:blipFill>
                <a:blip r:embed="rId2"/>
                <a:stretch>
                  <a:fillRect t="-3184" r="-2485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58" y="929391"/>
            <a:ext cx="9144000" cy="1354266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74" y="2113613"/>
            <a:ext cx="1865383" cy="60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326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28" y="419725"/>
            <a:ext cx="10013429" cy="643827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27" y="5886551"/>
            <a:ext cx="809469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66"/>
                </a:solidFill>
              </a:rPr>
              <a:t>پایان</a:t>
            </a:r>
            <a:endParaRPr lang="fa-IR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8000" dirty="0" smtClean="0">
                <a:solidFill>
                  <a:srgbClr val="002060"/>
                </a:solidFill>
              </a:rPr>
              <a:t>موفق باشید</a:t>
            </a:r>
            <a:endParaRPr lang="fa-IR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0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4498"/>
            <a:ext cx="10515600" cy="1394086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فصل اول(عددهای صحیح و گویا)</a:t>
            </a:r>
            <a:endParaRPr lang="fa-IR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8327"/>
            <a:ext cx="10515600" cy="3628635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C00000"/>
                </a:solidFill>
              </a:rPr>
              <a:t>  درس اول(یادآوری اعدادصحیح)</a:t>
            </a:r>
          </a:p>
          <a:p>
            <a:pPr algn="r" rtl="1"/>
            <a:endParaRPr lang="fa-IR" dirty="0" smtClean="0">
              <a:solidFill>
                <a:srgbClr val="C00000"/>
              </a:solidFill>
            </a:endParaRP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درس دوم (معرفی عددهای گویا)</a:t>
            </a:r>
          </a:p>
          <a:p>
            <a:pPr algn="r" rtl="1"/>
            <a:endParaRPr lang="fa-IR" dirty="0" smtClean="0">
              <a:solidFill>
                <a:srgbClr val="FF0000"/>
              </a:solidFill>
            </a:endParaRPr>
          </a:p>
          <a:p>
            <a:pPr algn="r" rtl="1"/>
            <a:r>
              <a:rPr lang="fa-IR" dirty="0" smtClean="0">
                <a:solidFill>
                  <a:srgbClr val="FF3300"/>
                </a:solidFill>
              </a:rPr>
              <a:t>درس سوم (جمع وتفریق عددهای گویا)</a:t>
            </a:r>
          </a:p>
          <a:p>
            <a:pPr algn="r" rtl="1"/>
            <a:endParaRPr lang="fa-IR" dirty="0" smtClean="0">
              <a:solidFill>
                <a:srgbClr val="FF3300"/>
              </a:solidFill>
            </a:endParaRPr>
          </a:p>
          <a:p>
            <a:pPr algn="r" rtl="1"/>
            <a:r>
              <a:rPr lang="fa-IR" dirty="0" smtClean="0">
                <a:solidFill>
                  <a:srgbClr val="FF6600"/>
                </a:solidFill>
              </a:rPr>
              <a:t>درس چهارم </a:t>
            </a:r>
            <a:r>
              <a:rPr lang="fa-IR" dirty="0">
                <a:solidFill>
                  <a:srgbClr val="FF6600"/>
                </a:solidFill>
              </a:rPr>
              <a:t>(</a:t>
            </a:r>
            <a:r>
              <a:rPr lang="fa-IR" dirty="0" smtClean="0">
                <a:solidFill>
                  <a:srgbClr val="FF6600"/>
                </a:solidFill>
              </a:rPr>
              <a:t>ضرب وتقسیم عددهای گویا)</a:t>
            </a:r>
            <a:endParaRPr lang="fa-IR" dirty="0">
              <a:solidFill>
                <a:srgbClr val="FF66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9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279567" cy="817913"/>
          </a:xfrm>
        </p:spPr>
        <p:txBody>
          <a:bodyPr>
            <a:normAutofit fontScale="90000"/>
          </a:bodyPr>
          <a:lstStyle/>
          <a:p>
            <a:r>
              <a:rPr lang="fa-IR" dirty="0">
                <a:solidFill>
                  <a:srgbClr val="002060"/>
                </a:solidFill>
              </a:rPr>
              <a:t>درس دوم (معرفی عددهای گویا)</a:t>
            </a:r>
            <a:r>
              <a:rPr lang="fa-IR" dirty="0">
                <a:solidFill>
                  <a:srgbClr val="FF0000"/>
                </a:solidFill>
              </a:rPr>
              <a:t/>
            </a:r>
            <a:br>
              <a:rPr lang="fa-IR" dirty="0">
                <a:solidFill>
                  <a:srgbClr val="FF0000"/>
                </a:solidFill>
              </a:rPr>
            </a:br>
            <a:endParaRPr lang="fa-IR" dirty="0"/>
          </a:p>
        </p:txBody>
      </p:sp>
      <p:pic>
        <p:nvPicPr>
          <p:cNvPr id="4" name="Picture 3" descr="Screen Clip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135" y="1940276"/>
            <a:ext cx="8994098" cy="473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25" y="3463351"/>
            <a:ext cx="9458793" cy="325224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25" y="779489"/>
            <a:ext cx="8829205" cy="256331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587" y="5987837"/>
            <a:ext cx="674557" cy="50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84616"/>
            <a:ext cx="9143999" cy="3017422"/>
          </a:xfrm>
          <a:prstGeom prst="rect">
            <a:avLst/>
          </a:prstGeom>
        </p:spPr>
      </p:pic>
      <p:pic>
        <p:nvPicPr>
          <p:cNvPr id="5" name="Picture 4" descr="Screen Clipp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3747540"/>
            <a:ext cx="9143999" cy="311045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0" y="3413825"/>
            <a:ext cx="1262204" cy="2609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680" y="3673464"/>
            <a:ext cx="996740" cy="1468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50" y="3748822"/>
            <a:ext cx="498370" cy="49837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710" y="3512078"/>
            <a:ext cx="158260" cy="24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2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22492"/>
            <a:ext cx="9144000" cy="3035508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9705"/>
            <a:ext cx="9143999" cy="349270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891" y="3822492"/>
            <a:ext cx="9144000" cy="28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52" y="764498"/>
            <a:ext cx="9263921" cy="5636302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731" y="6286484"/>
            <a:ext cx="209579" cy="2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8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3" y="524655"/>
            <a:ext cx="10043409" cy="5381469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91" y="4751883"/>
            <a:ext cx="824459" cy="8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7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44" y="689548"/>
            <a:ext cx="9203961" cy="554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1.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100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 Nazanin</vt:lpstr>
      <vt:lpstr>Calibri</vt:lpstr>
      <vt:lpstr>Calibri Light</vt:lpstr>
      <vt:lpstr>Cambria Math</vt:lpstr>
      <vt:lpstr>Times New Roman</vt:lpstr>
      <vt:lpstr>Office Theme</vt:lpstr>
      <vt:lpstr>به نام خدا</vt:lpstr>
      <vt:lpstr>فصل اول(عددهای صحیح و گویا)</vt:lpstr>
      <vt:lpstr>درس دوم (معرفی عددهای گویا)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نکته : در اعداد گویا علامت کسر را می توان به 3 حالت نوشت.  (یعنی می توان علامت را برای صورت ، مخرج ویا کسر نوشت)</vt:lpstr>
      <vt:lpstr>PowerPoint Presentation</vt:lpstr>
      <vt:lpstr>PowerPoint Presentation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110</dc:creator>
  <cp:lastModifiedBy>110</cp:lastModifiedBy>
  <cp:revision>115</cp:revision>
  <dcterms:created xsi:type="dcterms:W3CDTF">2020-07-09T12:33:38Z</dcterms:created>
  <dcterms:modified xsi:type="dcterms:W3CDTF">2020-08-29T05:44:02Z</dcterms:modified>
</cp:coreProperties>
</file>