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5" r:id="rId8"/>
    <p:sldId id="264" r:id="rId9"/>
    <p:sldId id="261" r:id="rId10"/>
    <p:sldId id="262" r:id="rId11"/>
    <p:sldId id="266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علوم اول ابتدایی       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3" y="1983575"/>
            <a:ext cx="5769736" cy="4874425"/>
          </a:xfrm>
        </p:spPr>
      </p:pic>
    </p:spTree>
    <p:extLst>
      <p:ext uri="{BB962C8B-B14F-4D97-AF65-F5344CB8AC3E}">
        <p14:creationId xmlns:p14="http://schemas.microsoft.com/office/powerpoint/2010/main" val="54493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7" y="405442"/>
            <a:ext cx="9002113" cy="543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10895162" y="785004"/>
            <a:ext cx="1042416" cy="1042416"/>
          </a:xfrm>
          <a:prstGeom prst="actionButtonHel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26" y="672862"/>
            <a:ext cx="8269678" cy="569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lowchart: Merge 2"/>
          <p:cNvSpPr/>
          <p:nvPr/>
        </p:nvSpPr>
        <p:spPr>
          <a:xfrm rot="5400000">
            <a:off x="11015933" y="1026543"/>
            <a:ext cx="685800" cy="685800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18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8" y="914400"/>
            <a:ext cx="9309250" cy="3850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41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1" y="925632"/>
            <a:ext cx="8522898" cy="5248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miley Face 2"/>
          <p:cNvSpPr/>
          <p:nvPr/>
        </p:nvSpPr>
        <p:spPr>
          <a:xfrm>
            <a:off x="11067691" y="845389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44" y="1061049"/>
            <a:ext cx="9611608" cy="4701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60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3" y="724618"/>
            <a:ext cx="9596079" cy="4445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Sun 2"/>
          <p:cNvSpPr/>
          <p:nvPr/>
        </p:nvSpPr>
        <p:spPr>
          <a:xfrm>
            <a:off x="10998680" y="828135"/>
            <a:ext cx="914400" cy="91440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5" y="224285"/>
            <a:ext cx="6866626" cy="6331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9023230" y="13284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9023230" y="478766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2" y="595852"/>
            <a:ext cx="9182100" cy="370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10946920" y="78500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2" y="1143089"/>
            <a:ext cx="9439275" cy="429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1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2" y="1097261"/>
            <a:ext cx="9496425" cy="3438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9912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0" y="508959"/>
            <a:ext cx="8144134" cy="1708030"/>
          </a:xfrm>
        </p:spPr>
        <p:txBody>
          <a:bodyPr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</a:rPr>
              <a:t>به نام خدای بخشنده و مهربان</a:t>
            </a:r>
            <a:r>
              <a:rPr lang="fa-IR" sz="4400" dirty="0" smtClean="0"/>
              <a:t/>
            </a:r>
            <a:br>
              <a:rPr lang="fa-IR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971" y="2941607"/>
            <a:ext cx="8144134" cy="4037163"/>
          </a:xfrm>
        </p:spPr>
        <p:txBody>
          <a:bodyPr>
            <a:normAutofit/>
          </a:bodyPr>
          <a:lstStyle/>
          <a:p>
            <a:pPr algn="ctr"/>
            <a:r>
              <a:rPr lang="fa-IR" sz="3600" i="1" dirty="0" smtClean="0">
                <a:solidFill>
                  <a:schemeClr val="accent1">
                    <a:lumMod val="75000"/>
                  </a:schemeClr>
                </a:solidFill>
              </a:rPr>
              <a:t>علوم اول ابتدایی</a:t>
            </a:r>
          </a:p>
          <a:p>
            <a:pPr algn="ctr"/>
            <a:r>
              <a:rPr lang="fa-IR" sz="2800" i="1" dirty="0" smtClean="0">
                <a:solidFill>
                  <a:srgbClr val="FF0000"/>
                </a:solidFill>
              </a:rPr>
              <a:t>درس یازدهم</a:t>
            </a:r>
          </a:p>
          <a:p>
            <a:pPr algn="ctr"/>
            <a:endParaRPr lang="fa-IR" dirty="0"/>
          </a:p>
          <a:p>
            <a:pPr algn="ctr"/>
            <a:r>
              <a:rPr lang="fa-IR" i="1" dirty="0" smtClean="0">
                <a:solidFill>
                  <a:schemeClr val="accent5"/>
                </a:solidFill>
              </a:rPr>
              <a:t>استان کرمانشاه</a:t>
            </a:r>
          </a:p>
          <a:p>
            <a:pPr algn="ctr"/>
            <a:r>
              <a:rPr lang="fa-IR" sz="2400" i="1" dirty="0" smtClean="0">
                <a:solidFill>
                  <a:srgbClr val="92D050"/>
                </a:solidFill>
              </a:rPr>
              <a:t>آموزش و پرورش ناحیه 3</a:t>
            </a:r>
          </a:p>
          <a:p>
            <a:pPr algn="ctr"/>
            <a:endParaRPr lang="fa-IR" dirty="0"/>
          </a:p>
          <a:p>
            <a:pPr algn="ctr"/>
            <a:r>
              <a:rPr lang="fa-IR" i="1" dirty="0" smtClean="0">
                <a:solidFill>
                  <a:srgbClr val="FFC000"/>
                </a:solidFill>
              </a:rPr>
              <a:t>زهرا شاهمرادی</a:t>
            </a:r>
          </a:p>
          <a:p>
            <a:pPr algn="ctr"/>
            <a:r>
              <a:rPr lang="fa-IR" i="1" dirty="0" smtClean="0">
                <a:solidFill>
                  <a:srgbClr val="002060"/>
                </a:solidFill>
              </a:rPr>
              <a:t>1399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0187796" y="2838090"/>
            <a:ext cx="1250830" cy="115593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3" y="1112808"/>
            <a:ext cx="9448800" cy="3704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4130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7" y="681486"/>
            <a:ext cx="9613861" cy="1325207"/>
          </a:xfrm>
        </p:spPr>
        <p:txBody>
          <a:bodyPr>
            <a:normAutofit/>
          </a:bodyPr>
          <a:lstStyle/>
          <a:p>
            <a:pPr algn="ctr"/>
            <a:r>
              <a:rPr lang="fa-IR" sz="4400" b="1" i="1" dirty="0" smtClean="0">
                <a:solidFill>
                  <a:srgbClr val="FFFF00"/>
                </a:solidFill>
              </a:rPr>
              <a:t>گلهای من خسته نباشید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18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21" y="293298"/>
            <a:ext cx="6964954" cy="6314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miley Face 2"/>
          <p:cNvSpPr/>
          <p:nvPr/>
        </p:nvSpPr>
        <p:spPr>
          <a:xfrm>
            <a:off x="11033185" y="854015"/>
            <a:ext cx="914400" cy="9144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203">
            <a:off x="589573" y="723067"/>
            <a:ext cx="9315450" cy="497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Sun 2"/>
          <p:cNvSpPr/>
          <p:nvPr/>
        </p:nvSpPr>
        <p:spPr>
          <a:xfrm>
            <a:off x="7582619" y="129396"/>
            <a:ext cx="1846053" cy="172528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13914798">
            <a:off x="2751406" y="3456857"/>
            <a:ext cx="1164479" cy="628124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55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" y="345057"/>
            <a:ext cx="6981004" cy="620239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8284234" y="-103518"/>
            <a:ext cx="3907766" cy="28639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rgbClr val="FFFF00"/>
                </a:solidFill>
              </a:rPr>
              <a:t>آدمک یخی در کدام محل زودتر آب می شود</a:t>
            </a:r>
            <a:r>
              <a:rPr lang="fa-IR" dirty="0" smtClean="0"/>
              <a:t>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29" y="483080"/>
            <a:ext cx="8705390" cy="620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 flipH="1" flipV="1">
            <a:off x="9434711" y="3209026"/>
            <a:ext cx="45719" cy="13802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1007306" y="81088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2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6" y="799470"/>
            <a:ext cx="8856992" cy="444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ft-Right Arrow 3"/>
          <p:cNvSpPr/>
          <p:nvPr/>
        </p:nvSpPr>
        <p:spPr>
          <a:xfrm>
            <a:off x="4632386" y="1992702"/>
            <a:ext cx="1370345" cy="71754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69" y="431319"/>
            <a:ext cx="7821071" cy="6038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4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0" y="1220736"/>
            <a:ext cx="8928339" cy="41198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Smiley Face 2"/>
          <p:cNvSpPr/>
          <p:nvPr/>
        </p:nvSpPr>
        <p:spPr>
          <a:xfrm>
            <a:off x="10422002" y="1984163"/>
            <a:ext cx="1263770" cy="1302589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1662913" y="1354347"/>
            <a:ext cx="45719" cy="45719"/>
          </a:xfrm>
          <a:prstGeom prst="cloudCallout">
            <a:avLst>
              <a:gd name="adj1" fmla="val -398199"/>
              <a:gd name="adj2" fmla="val 251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0998679" y="1104182"/>
            <a:ext cx="892834" cy="605142"/>
          </a:xfrm>
          <a:prstGeom prst="cloudCallout">
            <a:avLst>
              <a:gd name="adj1" fmla="val -16116"/>
              <a:gd name="adj2" fmla="val 582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82</TotalTime>
  <Words>38</Words>
  <Application>Microsoft Office PowerPoint</Application>
  <PresentationFormat>Widescreen</PresentationFormat>
  <Paragraphs>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Trebuchet MS</vt:lpstr>
      <vt:lpstr>Berlin</vt:lpstr>
      <vt:lpstr>علوم اول ابتدایی                              </vt:lpstr>
      <vt:lpstr>به نام خدای بخشنده و مهربان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گلهای من خسته نباشید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خدای بخشنده و مهربان</dc:title>
  <dc:creator>Windows User</dc:creator>
  <cp:lastModifiedBy>parsa</cp:lastModifiedBy>
  <cp:revision>11</cp:revision>
  <dcterms:created xsi:type="dcterms:W3CDTF">2020-08-08T21:39:51Z</dcterms:created>
  <dcterms:modified xsi:type="dcterms:W3CDTF">2020-08-22T16:01:25Z</dcterms:modified>
</cp:coreProperties>
</file>