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72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55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3896" autoAdjust="0"/>
  </p:normalViewPr>
  <p:slideViewPr>
    <p:cSldViewPr snapToGrid="0">
      <p:cViewPr varScale="1">
        <p:scale>
          <a:sx n="47" d="100"/>
          <a:sy n="47" d="100"/>
        </p:scale>
        <p:origin x="750" y="36"/>
      </p:cViewPr>
      <p:guideLst>
        <p:guide pos="7355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9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35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951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4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72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593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2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90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3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2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1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5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A131F4-678C-47D0-A7E4-E090724CDC3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A99BAD-A50B-4E49-ADF8-B11DDA61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8000" dirty="0"/>
              <a:t>بسم الله الرحمن الرحیم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08448"/>
            <a:ext cx="9601196" cy="3318936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dirty="0">
                <a:solidFill>
                  <a:srgbClr val="0070C0"/>
                </a:solidFill>
              </a:rPr>
              <a:t>مدیریت آموزش پرورش ناحیه 3 استان کرمانشاه</a:t>
            </a:r>
          </a:p>
          <a:p>
            <a:pPr marL="0" indent="0" algn="ctr" rtl="1">
              <a:buNone/>
            </a:pPr>
            <a:r>
              <a:rPr lang="fa-IR" dirty="0">
                <a:solidFill>
                  <a:srgbClr val="0070C0"/>
                </a:solidFill>
              </a:rPr>
              <a:t>گروههای آموزشی ناحیه3</a:t>
            </a:r>
          </a:p>
          <a:p>
            <a:pPr marL="0" indent="0" algn="ctr" rtl="1">
              <a:buNone/>
            </a:pPr>
            <a:r>
              <a:rPr lang="fa-IR" dirty="0">
                <a:solidFill>
                  <a:srgbClr val="FF0000"/>
                </a:solidFill>
              </a:rPr>
              <a:t>فصل 1 – درس اول پایه هشتم</a:t>
            </a:r>
          </a:p>
          <a:p>
            <a:pPr marL="0" indent="0" algn="ctr" rtl="1">
              <a:buNone/>
            </a:pPr>
            <a:r>
              <a:rPr lang="fa-IR" dirty="0">
                <a:solidFill>
                  <a:srgbClr val="0070C0"/>
                </a:solidFill>
              </a:rPr>
              <a:t>تهیه کننده: زهرا جهان فر</a:t>
            </a:r>
            <a:endParaRPr lang="en-US" dirty="0">
              <a:solidFill>
                <a:srgbClr val="0070C0"/>
              </a:solidFill>
              <a:cs typeface="B Nazanin Outline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solidFill>
                  <a:srgbClr val="0070C0"/>
                </a:solidFill>
              </a:rPr>
              <a:t>سال تحصیلی1400-1399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40" y="980211"/>
            <a:ext cx="1752598" cy="14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878" y="1204332"/>
            <a:ext cx="9779620" cy="47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6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449" y="1237785"/>
            <a:ext cx="9511990" cy="44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5878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فعالیت صفحه 4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902" y="1728439"/>
            <a:ext cx="9502696" cy="42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7029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تمرین صفحه 5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751" y="1929162"/>
            <a:ext cx="9513847" cy="39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424" y="1204331"/>
            <a:ext cx="9656956" cy="45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4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541" y="1438508"/>
            <a:ext cx="9523142" cy="42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عددهای صحیح و گویا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6992" y="2498500"/>
            <a:ext cx="5473521" cy="37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یادآوری عددهای صحیح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1380"/>
            <a:ext cx="9601196" cy="3670480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lnSpc>
                <a:spcPct val="160000"/>
              </a:lnSpc>
              <a:buNone/>
            </a:pPr>
            <a:r>
              <a:rPr lang="fa-IR" sz="2600" dirty="0" smtClean="0">
                <a:solidFill>
                  <a:srgbClr val="C00000"/>
                </a:solidFill>
              </a:rPr>
              <a:t>اعداد </a:t>
            </a:r>
            <a:r>
              <a:rPr lang="fa-IR" sz="2600" dirty="0">
                <a:solidFill>
                  <a:srgbClr val="C00000"/>
                </a:solidFill>
              </a:rPr>
              <a:t>صحیح از سه دسته تشکیل شده است </a:t>
            </a:r>
            <a:r>
              <a:rPr lang="fa-IR" sz="2600" dirty="0" smtClean="0"/>
              <a:t>:( </a:t>
            </a:r>
            <a:r>
              <a:rPr lang="fa-IR" sz="2600" dirty="0" smtClean="0">
                <a:solidFill>
                  <a:srgbClr val="0070C0"/>
                </a:solidFill>
              </a:rPr>
              <a:t>اعداد </a:t>
            </a:r>
            <a:r>
              <a:rPr lang="fa-IR" sz="2600" dirty="0">
                <a:solidFill>
                  <a:srgbClr val="0070C0"/>
                </a:solidFill>
              </a:rPr>
              <a:t>مثبت و عدد صفر و اعداد </a:t>
            </a:r>
            <a:r>
              <a:rPr lang="fa-IR" sz="2600" dirty="0" smtClean="0">
                <a:solidFill>
                  <a:srgbClr val="0070C0"/>
                </a:solidFill>
              </a:rPr>
              <a:t>منفی </a:t>
            </a:r>
            <a:r>
              <a:rPr lang="fa-IR" sz="2600" dirty="0" smtClean="0"/>
              <a:t>)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sz="2600" dirty="0">
                <a:solidFill>
                  <a:srgbClr val="FF0000"/>
                </a:solidFill>
              </a:rPr>
              <a:t>نکته</a:t>
            </a:r>
            <a:r>
              <a:rPr lang="fa-IR" sz="2600" dirty="0"/>
              <a:t>: اعداد صحیح را با حرف انگلیسی</a:t>
            </a:r>
            <a:r>
              <a:rPr lang="en-US" sz="2600" dirty="0"/>
              <a:t> Z </a:t>
            </a:r>
            <a:r>
              <a:rPr lang="fa-IR" sz="2600" dirty="0"/>
              <a:t>نمایش میدهند</a:t>
            </a:r>
          </a:p>
          <a:p>
            <a:pPr marL="0" indent="0" rtl="1">
              <a:lnSpc>
                <a:spcPct val="160000"/>
              </a:lnSpc>
              <a:buNone/>
            </a:pPr>
            <a:r>
              <a:rPr lang="fa-IR" sz="2600" dirty="0" smtClean="0">
                <a:solidFill>
                  <a:srgbClr val="0070C0"/>
                </a:solidFill>
              </a:rPr>
              <a:t>{ </a:t>
            </a:r>
            <a:r>
              <a:rPr lang="fa-IR" sz="2600" dirty="0">
                <a:solidFill>
                  <a:srgbClr val="0070C0"/>
                </a:solidFill>
              </a:rPr>
              <a:t>000 و 2 و 1 و 0 و 1 − و 2 − و 000 </a:t>
            </a:r>
            <a:r>
              <a:rPr lang="fa-IR" sz="2600" dirty="0" smtClean="0">
                <a:solidFill>
                  <a:srgbClr val="0070C0"/>
                </a:solidFill>
              </a:rPr>
              <a:t>}</a:t>
            </a:r>
            <a:r>
              <a:rPr lang="en-US" sz="2600" dirty="0" smtClean="0">
                <a:solidFill>
                  <a:srgbClr val="0070C0"/>
                </a:solidFill>
              </a:rPr>
              <a:t>Z=</a:t>
            </a:r>
            <a:endParaRPr lang="fa-IR" sz="2600" dirty="0" smtClean="0">
              <a:solidFill>
                <a:srgbClr val="0070C0"/>
              </a:solidFill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sz="2600" dirty="0">
                <a:solidFill>
                  <a:srgbClr val="C00000"/>
                </a:solidFill>
              </a:rPr>
              <a:t>جمع و تفریق اعداد صحیح </a:t>
            </a:r>
            <a:r>
              <a:rPr lang="fa-IR" sz="2600" dirty="0"/>
              <a:t>: ابتدا اعداد را مختصر کرده سپس اگر </a:t>
            </a:r>
            <a:r>
              <a:rPr lang="fa-IR" sz="2600" dirty="0">
                <a:solidFill>
                  <a:srgbClr val="0070C0"/>
                </a:solidFill>
              </a:rPr>
              <a:t>هم علامت </a:t>
            </a:r>
            <a:r>
              <a:rPr lang="fa-IR" sz="2600" dirty="0"/>
              <a:t>باشند دو عدد را </a:t>
            </a:r>
            <a:r>
              <a:rPr lang="fa-IR" sz="2600" dirty="0">
                <a:solidFill>
                  <a:srgbClr val="0070C0"/>
                </a:solidFill>
              </a:rPr>
              <a:t>جمع</a:t>
            </a:r>
            <a:r>
              <a:rPr lang="fa-IR" sz="2600" dirty="0"/>
              <a:t> و اگر </a:t>
            </a:r>
            <a:r>
              <a:rPr lang="fa-IR" sz="2600" dirty="0">
                <a:solidFill>
                  <a:srgbClr val="0070C0"/>
                </a:solidFill>
              </a:rPr>
              <a:t>مختلف العلامت </a:t>
            </a:r>
            <a:r>
              <a:rPr lang="fa-IR" sz="2600" dirty="0"/>
              <a:t>باشند </a:t>
            </a:r>
            <a:r>
              <a:rPr lang="fa-IR" sz="2600" dirty="0" smtClean="0"/>
              <a:t>دوعدد </a:t>
            </a:r>
            <a:r>
              <a:rPr lang="fa-IR" sz="2600" dirty="0"/>
              <a:t>را </a:t>
            </a:r>
            <a:r>
              <a:rPr lang="fa-IR" sz="2600" dirty="0">
                <a:solidFill>
                  <a:srgbClr val="0070C0"/>
                </a:solidFill>
              </a:rPr>
              <a:t>کم</a:t>
            </a:r>
            <a:r>
              <a:rPr lang="fa-IR" sz="2600" dirty="0"/>
              <a:t> می کنیم و برای جواب </a:t>
            </a:r>
            <a:r>
              <a:rPr lang="fa-IR" sz="2600" dirty="0">
                <a:solidFill>
                  <a:srgbClr val="0070C0"/>
                </a:solidFill>
              </a:rPr>
              <a:t>علامت عدد بزرگتر </a:t>
            </a:r>
            <a:r>
              <a:rPr lang="fa-IR" sz="2600" dirty="0"/>
              <a:t>را می </a:t>
            </a:r>
            <a:r>
              <a:rPr lang="fa-IR" sz="2600" dirty="0" smtClean="0"/>
              <a:t>گذاریم.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5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یادآوری عددهای صحیح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05417"/>
            <a:ext cx="9601196" cy="3318936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dirty="0">
                <a:solidFill>
                  <a:srgbClr val="C00000"/>
                </a:solidFill>
              </a:rPr>
              <a:t>ضرب و تقسیم اعداد صحیح </a:t>
            </a:r>
            <a:r>
              <a:rPr lang="fa-IR" dirty="0"/>
              <a:t>: ابتدا علامت ها را در هم ضرب کرده سپس اعداد را با توجه به علامت بین آن ها ضرب یا تقسیم می کنیم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dirty="0">
                <a:solidFill>
                  <a:srgbClr val="C00000"/>
                </a:solidFill>
              </a:rPr>
              <a:t>اولویت های ریاضی </a:t>
            </a:r>
            <a:r>
              <a:rPr lang="fa-IR" dirty="0"/>
              <a:t>: </a:t>
            </a:r>
            <a:r>
              <a:rPr lang="fa-IR" dirty="0">
                <a:solidFill>
                  <a:srgbClr val="0070C0"/>
                </a:solidFill>
              </a:rPr>
              <a:t>1- </a:t>
            </a:r>
            <a:r>
              <a:rPr lang="fa-IR" dirty="0"/>
              <a:t>داخل مجموعه یا کروشه یا پرانتز</a:t>
            </a:r>
            <a:r>
              <a:rPr lang="fa-IR" dirty="0">
                <a:solidFill>
                  <a:srgbClr val="0070C0"/>
                </a:solidFill>
              </a:rPr>
              <a:t> 2-</a:t>
            </a:r>
            <a:r>
              <a:rPr lang="fa-IR" dirty="0"/>
              <a:t> توان و جذر</a:t>
            </a:r>
            <a:r>
              <a:rPr lang="fa-IR" dirty="0">
                <a:solidFill>
                  <a:srgbClr val="0070C0"/>
                </a:solidFill>
              </a:rPr>
              <a:t>3-</a:t>
            </a:r>
            <a:r>
              <a:rPr lang="fa-IR" dirty="0"/>
              <a:t> ضرب و تقسیم (از چپ به </a:t>
            </a:r>
            <a:r>
              <a:rPr lang="fa-IR" dirty="0" smtClean="0"/>
              <a:t>راست) </a:t>
            </a:r>
            <a:r>
              <a:rPr lang="fa-IR" dirty="0" smtClean="0">
                <a:solidFill>
                  <a:srgbClr val="0070C0"/>
                </a:solidFill>
              </a:rPr>
              <a:t>4- </a:t>
            </a:r>
            <a:r>
              <a:rPr lang="fa-IR" dirty="0"/>
              <a:t>جمع و تفریق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2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46306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فعالیت صفحه 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728439"/>
            <a:ext cx="9498978" cy="41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4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576" y="1170877"/>
            <a:ext cx="9735014" cy="44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6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781" y="836341"/>
            <a:ext cx="10176833" cy="51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7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683" y="825190"/>
            <a:ext cx="10104017" cy="50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429" y="1060191"/>
            <a:ext cx="8597592" cy="712853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کاردر کلاس صفحه 3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853" y="1650380"/>
            <a:ext cx="10103005" cy="43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711</TotalTime>
  <Words>197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 Nazanin Outline</vt:lpstr>
      <vt:lpstr>Garamond</vt:lpstr>
      <vt:lpstr>Times New Roman</vt:lpstr>
      <vt:lpstr>Organic</vt:lpstr>
      <vt:lpstr>بسم الله الرحمن الرحیم</vt:lpstr>
      <vt:lpstr>عددهای صحیح و گویا</vt:lpstr>
      <vt:lpstr>یادآوری عددهای صحیح</vt:lpstr>
      <vt:lpstr>یادآوری عددهای صحیح</vt:lpstr>
      <vt:lpstr>فعالیت صفحه 2</vt:lpstr>
      <vt:lpstr>PowerPoint Presentation</vt:lpstr>
      <vt:lpstr>PowerPoint Presentation</vt:lpstr>
      <vt:lpstr>PowerPoint Presentation</vt:lpstr>
      <vt:lpstr>کاردر کلاس صفحه 3</vt:lpstr>
      <vt:lpstr>PowerPoint Presentation</vt:lpstr>
      <vt:lpstr>PowerPoint Presentation</vt:lpstr>
      <vt:lpstr>فعالیت صفحه 4</vt:lpstr>
      <vt:lpstr>تمرین صفحه 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taha</dc:creator>
  <cp:lastModifiedBy>almasiran</cp:lastModifiedBy>
  <cp:revision>37</cp:revision>
  <dcterms:created xsi:type="dcterms:W3CDTF">2020-08-07T19:26:43Z</dcterms:created>
  <dcterms:modified xsi:type="dcterms:W3CDTF">2020-09-12T07:21:18Z</dcterms:modified>
</cp:coreProperties>
</file>