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293617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3165959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7152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879189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7740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2254876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290968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1063913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271089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66BC9-0165-4094-A132-B96B88B77983}" type="datetimeFigureOut">
              <a:rPr lang="fa-IR" smtClean="0"/>
              <a:t>24/01/1442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281093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866BC9-0165-4094-A132-B96B88B77983}" type="datetimeFigureOut">
              <a:rPr lang="fa-IR" smtClean="0"/>
              <a:t>24/01/1442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622358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866BC9-0165-4094-A132-B96B88B77983}" type="datetimeFigureOut">
              <a:rPr lang="fa-IR" smtClean="0"/>
              <a:t>24/01/1442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269552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866BC9-0165-4094-A132-B96B88B77983}" type="datetimeFigureOut">
              <a:rPr lang="fa-IR" smtClean="0"/>
              <a:t>24/01/1442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353643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66BC9-0165-4094-A132-B96B88B77983}" type="datetimeFigureOut">
              <a:rPr lang="fa-IR" smtClean="0"/>
              <a:t>24/01/1442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128654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66BC9-0165-4094-A132-B96B88B77983}" type="datetimeFigureOut">
              <a:rPr lang="fa-IR" smtClean="0"/>
              <a:t>24/01/1442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742166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866BC9-0165-4094-A132-B96B88B77983}" type="datetimeFigureOut">
              <a:rPr lang="fa-IR" smtClean="0"/>
              <a:t>24/01/1442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6DBB50A-EE9B-4472-B56B-6085F9282204}" type="slidenum">
              <a:rPr lang="fa-IR" smtClean="0"/>
              <a:t>‹#›</a:t>
            </a:fld>
            <a:endParaRPr lang="fa-IR"/>
          </a:p>
        </p:txBody>
      </p:sp>
    </p:spTree>
    <p:extLst>
      <p:ext uri="{BB962C8B-B14F-4D97-AF65-F5344CB8AC3E}">
        <p14:creationId xmlns:p14="http://schemas.microsoft.com/office/powerpoint/2010/main" val="423448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866BC9-0165-4094-A132-B96B88B77983}" type="datetimeFigureOut">
              <a:rPr lang="fa-IR" smtClean="0"/>
              <a:t>24/01/1442</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DBB50A-EE9B-4472-B56B-6085F9282204}" type="slidenum">
              <a:rPr lang="fa-IR" smtClean="0"/>
              <a:t>‹#›</a:t>
            </a:fld>
            <a:endParaRPr lang="fa-IR"/>
          </a:p>
        </p:txBody>
      </p:sp>
    </p:spTree>
    <p:extLst>
      <p:ext uri="{BB962C8B-B14F-4D97-AF65-F5344CB8AC3E}">
        <p14:creationId xmlns:p14="http://schemas.microsoft.com/office/powerpoint/2010/main" val="1151162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6E874-BE93-4666-9BF6-36BDC646DE9D}"/>
              </a:ext>
            </a:extLst>
          </p:cNvPr>
          <p:cNvSpPr>
            <a:spLocks noGrp="1"/>
          </p:cNvSpPr>
          <p:nvPr>
            <p:ph type="ctrTitle"/>
          </p:nvPr>
        </p:nvSpPr>
        <p:spPr/>
        <p:txBody>
          <a:bodyPr/>
          <a:lstStyle/>
          <a:p>
            <a:r>
              <a:rPr lang="fa-IR" dirty="0" err="1"/>
              <a:t>بسم</a:t>
            </a:r>
            <a:r>
              <a:rPr lang="fa-IR" dirty="0"/>
              <a:t> الله </a:t>
            </a:r>
            <a:r>
              <a:rPr lang="fa-IR" dirty="0" err="1"/>
              <a:t>الرحمن</a:t>
            </a:r>
            <a:r>
              <a:rPr lang="fa-IR" dirty="0"/>
              <a:t> </a:t>
            </a:r>
            <a:r>
              <a:rPr lang="fa-IR" dirty="0" err="1"/>
              <a:t>الرحیم</a:t>
            </a:r>
            <a:endParaRPr lang="fa-IR" dirty="0"/>
          </a:p>
        </p:txBody>
      </p:sp>
      <p:sp>
        <p:nvSpPr>
          <p:cNvPr id="3" name="Subtitle 2">
            <a:extLst>
              <a:ext uri="{FF2B5EF4-FFF2-40B4-BE49-F238E27FC236}">
                <a16:creationId xmlns:a16="http://schemas.microsoft.com/office/drawing/2014/main" id="{45464DC2-CA7C-4D93-BE27-E860FBDD978F}"/>
              </a:ext>
            </a:extLst>
          </p:cNvPr>
          <p:cNvSpPr>
            <a:spLocks noGrp="1"/>
          </p:cNvSpPr>
          <p:nvPr>
            <p:ph type="subTitle" idx="1"/>
          </p:nvPr>
        </p:nvSpPr>
        <p:spPr/>
        <p:txBody>
          <a:bodyPr/>
          <a:lstStyle/>
          <a:p>
            <a:endParaRPr lang="fa-IR"/>
          </a:p>
        </p:txBody>
      </p:sp>
    </p:spTree>
    <p:extLst>
      <p:ext uri="{BB962C8B-B14F-4D97-AF65-F5344CB8AC3E}">
        <p14:creationId xmlns:p14="http://schemas.microsoft.com/office/powerpoint/2010/main" val="2001397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0D4B40-013F-4E4C-818A-FFF157977480}"/>
              </a:ext>
            </a:extLst>
          </p:cNvPr>
          <p:cNvSpPr>
            <a:spLocks noGrp="1"/>
          </p:cNvSpPr>
          <p:nvPr>
            <p:ph idx="1"/>
          </p:nvPr>
        </p:nvSpPr>
        <p:spPr>
          <a:xfrm>
            <a:off x="730343" y="649357"/>
            <a:ext cx="8596668" cy="5365501"/>
          </a:xfrm>
        </p:spPr>
        <p:txBody>
          <a:bodyPr/>
          <a:lstStyle/>
          <a:p>
            <a:r>
              <a:rPr lang="fa-IR" dirty="0" err="1">
                <a:solidFill>
                  <a:schemeClr val="accent4"/>
                </a:solidFill>
              </a:rPr>
              <a:t>بانکه</a:t>
            </a:r>
            <a:r>
              <a:rPr lang="fa-IR" dirty="0">
                <a:solidFill>
                  <a:schemeClr val="accent4"/>
                </a:solidFill>
              </a:rPr>
              <a:t> های آب:</a:t>
            </a:r>
          </a:p>
          <a:p>
            <a:r>
              <a:rPr lang="fa-IR" dirty="0"/>
              <a:t>مراقب باشید که </a:t>
            </a:r>
            <a:r>
              <a:rPr lang="fa-IR" dirty="0" err="1"/>
              <a:t>بانکه</a:t>
            </a:r>
            <a:r>
              <a:rPr lang="fa-IR" dirty="0"/>
              <a:t> ها را پر نکنید این کار از ریختن آب در منزل جلوگیری می کند هدف از این ها ورزش با وسایل سنگین است اما اگر </a:t>
            </a:r>
            <a:r>
              <a:rPr lang="fa-IR" dirty="0" err="1"/>
              <a:t>نمی</a:t>
            </a:r>
            <a:r>
              <a:rPr lang="fa-IR" dirty="0"/>
              <a:t> خواهید در منزل ورزش کنید به هیچ کدام از این ها نیاز ندارید.</a:t>
            </a:r>
          </a:p>
          <a:p>
            <a:endParaRPr lang="fa-IR" dirty="0"/>
          </a:p>
        </p:txBody>
      </p:sp>
    </p:spTree>
    <p:extLst>
      <p:ext uri="{BB962C8B-B14F-4D97-AF65-F5344CB8AC3E}">
        <p14:creationId xmlns:p14="http://schemas.microsoft.com/office/powerpoint/2010/main" val="94526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80D26-F6B3-480D-AF77-EC00AFC69B80}"/>
              </a:ext>
            </a:extLst>
          </p:cNvPr>
          <p:cNvSpPr>
            <a:spLocks noGrp="1"/>
          </p:cNvSpPr>
          <p:nvPr>
            <p:ph type="title"/>
          </p:nvPr>
        </p:nvSpPr>
        <p:spPr/>
        <p:txBody>
          <a:bodyPr/>
          <a:lstStyle/>
          <a:p>
            <a:pPr algn="r"/>
            <a:r>
              <a:rPr lang="fa-IR" dirty="0"/>
              <a:t>نمونه </a:t>
            </a:r>
            <a:r>
              <a:rPr lang="fa-IR" dirty="0" err="1"/>
              <a:t>هایی</a:t>
            </a:r>
            <a:r>
              <a:rPr lang="fa-IR" dirty="0"/>
              <a:t> از ورزش در خانه:</a:t>
            </a:r>
          </a:p>
        </p:txBody>
      </p:sp>
      <p:pic>
        <p:nvPicPr>
          <p:cNvPr id="5" name="Content Placeholder 4">
            <a:extLst>
              <a:ext uri="{FF2B5EF4-FFF2-40B4-BE49-F238E27FC236}">
                <a16:creationId xmlns:a16="http://schemas.microsoft.com/office/drawing/2014/main" id="{7E771144-0B08-44D7-81F8-359E2FA6BBD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41017" y="1548016"/>
            <a:ext cx="3332985" cy="3042444"/>
          </a:xfrm>
        </p:spPr>
      </p:pic>
      <p:pic>
        <p:nvPicPr>
          <p:cNvPr id="7" name="Picture 6">
            <a:extLst>
              <a:ext uri="{FF2B5EF4-FFF2-40B4-BE49-F238E27FC236}">
                <a16:creationId xmlns:a16="http://schemas.microsoft.com/office/drawing/2014/main" id="{DB1C3436-4A7E-438D-BEB2-469599A562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701" y="3192087"/>
            <a:ext cx="3743801" cy="2709949"/>
          </a:xfrm>
          <a:prstGeom prst="rect">
            <a:avLst/>
          </a:prstGeom>
        </p:spPr>
      </p:pic>
    </p:spTree>
    <p:extLst>
      <p:ext uri="{BB962C8B-B14F-4D97-AF65-F5344CB8AC3E}">
        <p14:creationId xmlns:p14="http://schemas.microsoft.com/office/powerpoint/2010/main" val="368404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37D2D75-61E6-4051-80CA-0DB61B7708F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0764" y="1030778"/>
            <a:ext cx="3990109" cy="2527069"/>
          </a:xfrm>
        </p:spPr>
      </p:pic>
      <p:pic>
        <p:nvPicPr>
          <p:cNvPr id="7" name="Picture 6">
            <a:extLst>
              <a:ext uri="{FF2B5EF4-FFF2-40B4-BE49-F238E27FC236}">
                <a16:creationId xmlns:a16="http://schemas.microsoft.com/office/drawing/2014/main" id="{10F36F93-F189-4A6D-917F-0FA617B4F9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0657" y="3721330"/>
            <a:ext cx="3990108" cy="2247207"/>
          </a:xfrm>
          <a:prstGeom prst="rect">
            <a:avLst/>
          </a:prstGeom>
        </p:spPr>
      </p:pic>
    </p:spTree>
    <p:extLst>
      <p:ext uri="{BB962C8B-B14F-4D97-AF65-F5344CB8AC3E}">
        <p14:creationId xmlns:p14="http://schemas.microsoft.com/office/powerpoint/2010/main" val="61983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CD40E-4FB2-4197-B4D5-05A1C2595661}"/>
              </a:ext>
            </a:extLst>
          </p:cNvPr>
          <p:cNvSpPr>
            <a:spLocks noGrp="1"/>
          </p:cNvSpPr>
          <p:nvPr>
            <p:ph type="title"/>
          </p:nvPr>
        </p:nvSpPr>
        <p:spPr>
          <a:xfrm>
            <a:off x="677334" y="609599"/>
            <a:ext cx="8596668" cy="5076305"/>
          </a:xfrm>
        </p:spPr>
        <p:txBody>
          <a:bodyPr>
            <a:normAutofit/>
          </a:bodyPr>
          <a:lstStyle/>
          <a:p>
            <a:pPr algn="ctr"/>
            <a:br>
              <a:rPr lang="fa-IR" sz="8800" dirty="0"/>
            </a:br>
            <a:r>
              <a:rPr lang="fa-IR" sz="8800" dirty="0"/>
              <a:t>پایان</a:t>
            </a:r>
          </a:p>
        </p:txBody>
      </p:sp>
    </p:spTree>
    <p:extLst>
      <p:ext uri="{BB962C8B-B14F-4D97-AF65-F5344CB8AC3E}">
        <p14:creationId xmlns:p14="http://schemas.microsoft.com/office/powerpoint/2010/main" val="362522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E1826-6156-4F48-9CCD-6D47595F6180}"/>
              </a:ext>
            </a:extLst>
          </p:cNvPr>
          <p:cNvSpPr>
            <a:spLocks noGrp="1"/>
          </p:cNvSpPr>
          <p:nvPr>
            <p:ph type="ctrTitle"/>
          </p:nvPr>
        </p:nvSpPr>
        <p:spPr/>
        <p:txBody>
          <a:bodyPr/>
          <a:lstStyle/>
          <a:p>
            <a:r>
              <a:rPr lang="fa-IR" dirty="0"/>
              <a:t>ورزش در خانه و ایده های جالب و ارزان</a:t>
            </a:r>
          </a:p>
        </p:txBody>
      </p:sp>
      <p:sp>
        <p:nvSpPr>
          <p:cNvPr id="3" name="Subtitle 2">
            <a:extLst>
              <a:ext uri="{FF2B5EF4-FFF2-40B4-BE49-F238E27FC236}">
                <a16:creationId xmlns:a16="http://schemas.microsoft.com/office/drawing/2014/main" id="{3964E1ED-FD5D-480C-B62D-B7655CF85B48}"/>
              </a:ext>
            </a:extLst>
          </p:cNvPr>
          <p:cNvSpPr>
            <a:spLocks noGrp="1"/>
          </p:cNvSpPr>
          <p:nvPr>
            <p:ph type="subTitle" idx="1"/>
          </p:nvPr>
        </p:nvSpPr>
        <p:spPr>
          <a:xfrm>
            <a:off x="1507067" y="4677850"/>
            <a:ext cx="7766936" cy="1096899"/>
          </a:xfrm>
        </p:spPr>
        <p:txBody>
          <a:bodyPr/>
          <a:lstStyle/>
          <a:p>
            <a:pPr algn="ctr"/>
            <a:r>
              <a:rPr lang="fa-IR" dirty="0"/>
              <a:t>تهیه کننده : پروین آزادگان(دبیر تربیت بدنی)</a:t>
            </a:r>
          </a:p>
          <a:p>
            <a:pPr algn="ctr"/>
            <a:r>
              <a:rPr lang="fa-IR" dirty="0"/>
              <a:t>دبیرستان: فرزانگان</a:t>
            </a:r>
          </a:p>
        </p:txBody>
      </p:sp>
    </p:spTree>
    <p:extLst>
      <p:ext uri="{BB962C8B-B14F-4D97-AF65-F5344CB8AC3E}">
        <p14:creationId xmlns:p14="http://schemas.microsoft.com/office/powerpoint/2010/main" val="3192011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F2A8-B3E3-4C13-A87F-972757EACA04}"/>
              </a:ext>
            </a:extLst>
          </p:cNvPr>
          <p:cNvSpPr>
            <a:spLocks noGrp="1"/>
          </p:cNvSpPr>
          <p:nvPr>
            <p:ph type="title"/>
          </p:nvPr>
        </p:nvSpPr>
        <p:spPr/>
        <p:txBody>
          <a:bodyPr>
            <a:noAutofit/>
          </a:bodyPr>
          <a:lstStyle/>
          <a:p>
            <a:pPr algn="r"/>
            <a:br>
              <a:rPr lang="fa-IR" sz="1800" dirty="0"/>
            </a:br>
            <a:r>
              <a:rPr lang="fa-IR" sz="1800" dirty="0"/>
              <a:t>چگونه با وسایلی که در منزل داریم ورزش کنیم</a:t>
            </a:r>
            <a:br>
              <a:rPr lang="fa-IR" sz="1800" dirty="0"/>
            </a:br>
            <a:r>
              <a:rPr lang="fa-IR" sz="1800" dirty="0"/>
              <a:t>با وسایلی که در منزل دارید به راحتی ورزش کنید و هزینه ای صرف </a:t>
            </a:r>
            <a:r>
              <a:rPr lang="fa-IR" sz="1800" dirty="0" err="1"/>
              <a:t>دمبل</a:t>
            </a:r>
            <a:r>
              <a:rPr lang="fa-IR" sz="1800" dirty="0"/>
              <a:t> وزنه و دستگاه ها نکنید. با </a:t>
            </a:r>
            <a:r>
              <a:rPr lang="fa-IR" sz="1800" dirty="0" err="1"/>
              <a:t>لیستی</a:t>
            </a:r>
            <a:r>
              <a:rPr lang="fa-IR" sz="1800" dirty="0"/>
              <a:t> از وسایل که مطمئنا در منزل دارید و بدون اینکه منزل را ترک کنید به </a:t>
            </a:r>
            <a:r>
              <a:rPr lang="fa-IR" sz="1800" dirty="0" err="1"/>
              <a:t>هدفتان</a:t>
            </a:r>
            <a:r>
              <a:rPr lang="fa-IR" sz="1800" dirty="0"/>
              <a:t> برسید. در این بخش از ورزش و سلامت نمناک ایده های ساده و ارزان قیمتی برای ورزش در منزل داریم که توصیه می شود حتما از آنها استفاده کنید.</a:t>
            </a:r>
            <a:br>
              <a:rPr lang="fa-IR" sz="1800" dirty="0"/>
            </a:br>
            <a:endParaRPr lang="fa-IR" sz="1800" dirty="0"/>
          </a:p>
        </p:txBody>
      </p:sp>
      <p:sp>
        <p:nvSpPr>
          <p:cNvPr id="3" name="Content Placeholder 2">
            <a:extLst>
              <a:ext uri="{FF2B5EF4-FFF2-40B4-BE49-F238E27FC236}">
                <a16:creationId xmlns:a16="http://schemas.microsoft.com/office/drawing/2014/main" id="{B75801DE-EA45-4D34-B8E3-6E73D6F629FC}"/>
              </a:ext>
            </a:extLst>
          </p:cNvPr>
          <p:cNvSpPr>
            <a:spLocks noGrp="1"/>
          </p:cNvSpPr>
          <p:nvPr>
            <p:ph idx="1"/>
          </p:nvPr>
        </p:nvSpPr>
        <p:spPr>
          <a:xfrm>
            <a:off x="677334" y="2464904"/>
            <a:ext cx="8596668" cy="3576458"/>
          </a:xfrm>
        </p:spPr>
        <p:txBody>
          <a:bodyPr/>
          <a:lstStyle/>
          <a:p>
            <a:endParaRPr lang="fa-IR" dirty="0"/>
          </a:p>
        </p:txBody>
      </p:sp>
      <p:pic>
        <p:nvPicPr>
          <p:cNvPr id="4" name="Picture 3">
            <a:extLst>
              <a:ext uri="{FF2B5EF4-FFF2-40B4-BE49-F238E27FC236}">
                <a16:creationId xmlns:a16="http://schemas.microsoft.com/office/drawing/2014/main" id="{1A497455-0C45-4C30-84D2-308971B5E1B2}"/>
              </a:ext>
            </a:extLst>
          </p:cNvPr>
          <p:cNvPicPr/>
          <p:nvPr/>
        </p:nvPicPr>
        <p:blipFill>
          <a:blip r:embed="rId2" cstate="print"/>
          <a:srcRect/>
          <a:stretch/>
        </p:blipFill>
        <p:spPr>
          <a:xfrm>
            <a:off x="2285862" y="2902227"/>
            <a:ext cx="5632450" cy="2644650"/>
          </a:xfrm>
          <a:prstGeom prst="rect">
            <a:avLst/>
          </a:prstGeom>
          <a:ln>
            <a:noFill/>
          </a:ln>
        </p:spPr>
      </p:pic>
    </p:spTree>
    <p:extLst>
      <p:ext uri="{BB962C8B-B14F-4D97-AF65-F5344CB8AC3E}">
        <p14:creationId xmlns:p14="http://schemas.microsoft.com/office/powerpoint/2010/main" val="2751053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AEECF-AE33-4929-8A4F-010786867A65}"/>
              </a:ext>
            </a:extLst>
          </p:cNvPr>
          <p:cNvSpPr>
            <a:spLocks noGrp="1"/>
          </p:cNvSpPr>
          <p:nvPr>
            <p:ph type="title"/>
          </p:nvPr>
        </p:nvSpPr>
        <p:spPr/>
        <p:txBody>
          <a:bodyPr/>
          <a:lstStyle/>
          <a:p>
            <a:r>
              <a:rPr lang="fa-IR" dirty="0"/>
              <a:t>ایده های جالب و ارزان برای ورزش در منزل  :</a:t>
            </a:r>
          </a:p>
        </p:txBody>
      </p:sp>
      <p:sp>
        <p:nvSpPr>
          <p:cNvPr id="3" name="Content Placeholder 2">
            <a:extLst>
              <a:ext uri="{FF2B5EF4-FFF2-40B4-BE49-F238E27FC236}">
                <a16:creationId xmlns:a16="http://schemas.microsoft.com/office/drawing/2014/main" id="{CA48BF37-F227-4A0C-8680-9089C0666C74}"/>
              </a:ext>
            </a:extLst>
          </p:cNvPr>
          <p:cNvSpPr>
            <a:spLocks noGrp="1"/>
          </p:cNvSpPr>
          <p:nvPr>
            <p:ph idx="1"/>
          </p:nvPr>
        </p:nvSpPr>
        <p:spPr/>
        <p:txBody>
          <a:bodyPr/>
          <a:lstStyle/>
          <a:p>
            <a:r>
              <a:rPr lang="fa-IR" dirty="0"/>
              <a:t>بطری های پلاستیکی پر از شن :</a:t>
            </a:r>
          </a:p>
          <a:p>
            <a:r>
              <a:rPr lang="fa-IR" dirty="0"/>
              <a:t>بطری های پلاستیکی را می توانید با آب هم پر کنید اما بهتر است </a:t>
            </a:r>
            <a:r>
              <a:rPr lang="fa-IR" dirty="0" err="1"/>
              <a:t>باچیزی</a:t>
            </a:r>
            <a:r>
              <a:rPr lang="fa-IR" dirty="0"/>
              <a:t> </a:t>
            </a:r>
            <a:r>
              <a:rPr lang="fa-IR" dirty="0" err="1"/>
              <a:t>پرکنید</a:t>
            </a:r>
            <a:r>
              <a:rPr lang="fa-IR" dirty="0"/>
              <a:t> که وزن بیشتری دارد اگر شن ندارید می توانید از خاک استفاده کنید. بطری ها جایگزین خوبی برای </a:t>
            </a:r>
            <a:r>
              <a:rPr lang="fa-IR" dirty="0" err="1"/>
              <a:t>دمبل</a:t>
            </a:r>
            <a:r>
              <a:rPr lang="fa-IR" dirty="0"/>
              <a:t> هستند با این بطری ها حرکات بی شماری می توانید انجام دهید مثل بالا بردن وزنه با دو دست.</a:t>
            </a:r>
          </a:p>
          <a:p>
            <a:endParaRPr lang="fa-IR" dirty="0"/>
          </a:p>
        </p:txBody>
      </p:sp>
      <p:pic>
        <p:nvPicPr>
          <p:cNvPr id="4" name="Picture 3">
            <a:extLst>
              <a:ext uri="{FF2B5EF4-FFF2-40B4-BE49-F238E27FC236}">
                <a16:creationId xmlns:a16="http://schemas.microsoft.com/office/drawing/2014/main" id="{83CB20F8-7F9F-4618-887F-AE014D762EC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72685" y="3631302"/>
            <a:ext cx="3743325" cy="2219325"/>
          </a:xfrm>
          <a:prstGeom prst="rect">
            <a:avLst/>
          </a:prstGeom>
          <a:noFill/>
          <a:ln>
            <a:noFill/>
          </a:ln>
        </p:spPr>
      </p:pic>
    </p:spTree>
    <p:extLst>
      <p:ext uri="{BB962C8B-B14F-4D97-AF65-F5344CB8AC3E}">
        <p14:creationId xmlns:p14="http://schemas.microsoft.com/office/powerpoint/2010/main" val="421674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D7229-8367-4D6C-96CC-8E3FBC7DCDF9}"/>
              </a:ext>
            </a:extLst>
          </p:cNvPr>
          <p:cNvSpPr>
            <a:spLocks noGrp="1"/>
          </p:cNvSpPr>
          <p:nvPr>
            <p:ph type="title"/>
          </p:nvPr>
        </p:nvSpPr>
        <p:spPr>
          <a:xfrm>
            <a:off x="677334" y="609600"/>
            <a:ext cx="8596668" cy="4996070"/>
          </a:xfrm>
        </p:spPr>
        <p:txBody>
          <a:bodyPr>
            <a:normAutofit/>
          </a:bodyPr>
          <a:lstStyle/>
          <a:p>
            <a:pPr algn="r"/>
            <a:r>
              <a:rPr lang="fa-IR" sz="1800" dirty="0">
                <a:solidFill>
                  <a:schemeClr val="accent4"/>
                </a:solidFill>
              </a:rPr>
              <a:t>کیفی پر از لباس برای ورزش :</a:t>
            </a:r>
            <a:br>
              <a:rPr lang="fa-IR" sz="1800" dirty="0">
                <a:solidFill>
                  <a:schemeClr val="tx1"/>
                </a:solidFill>
              </a:rPr>
            </a:br>
            <a:r>
              <a:rPr lang="fa-IR" sz="1800" dirty="0">
                <a:solidFill>
                  <a:schemeClr val="tx1"/>
                </a:solidFill>
              </a:rPr>
              <a:t>می توانید از کیف بزرگی که پر از لباس های زمستانی در فصل تابستان است یا برعکس استفاده کنید مطمئنا همچین چیزی در کمد دارید که بتوانید آن را با دو دست بلند کرده و وزنه بزنید.</a:t>
            </a:r>
            <a:br>
              <a:rPr lang="fa-IR" sz="3200" dirty="0"/>
            </a:br>
            <a:br>
              <a:rPr lang="fa-IR" sz="3200" dirty="0"/>
            </a:br>
            <a:r>
              <a:rPr lang="fa-IR" sz="1800" dirty="0">
                <a:solidFill>
                  <a:schemeClr val="accent4"/>
                </a:solidFill>
              </a:rPr>
              <a:t>پله ها هم می تواند وسیله ورزش باشد : </a:t>
            </a:r>
            <a:r>
              <a:rPr lang="fa-IR" sz="1800" dirty="0">
                <a:solidFill>
                  <a:schemeClr val="tx1"/>
                </a:solidFill>
              </a:rPr>
              <a:t>اگر در منزل پله دارید بسیار عالی است چون می توانید ورزش </a:t>
            </a:r>
            <a:r>
              <a:rPr lang="fa-IR" sz="1800" dirty="0" err="1">
                <a:solidFill>
                  <a:schemeClr val="tx1"/>
                </a:solidFill>
              </a:rPr>
              <a:t>هایی</a:t>
            </a:r>
            <a:r>
              <a:rPr lang="fa-IR" sz="1800" dirty="0">
                <a:solidFill>
                  <a:schemeClr val="tx1"/>
                </a:solidFill>
              </a:rPr>
              <a:t> مثل تقویت و لاغر کردن پاها را انجام دهید گام </a:t>
            </a:r>
            <a:r>
              <a:rPr lang="fa-IR" sz="1800" dirty="0" err="1">
                <a:solidFill>
                  <a:schemeClr val="tx1"/>
                </a:solidFill>
              </a:rPr>
              <a:t>هایتان</a:t>
            </a:r>
            <a:r>
              <a:rPr lang="fa-IR" sz="1800" dirty="0">
                <a:solidFill>
                  <a:schemeClr val="tx1"/>
                </a:solidFill>
              </a:rPr>
              <a:t> یکسان </a:t>
            </a:r>
            <a:r>
              <a:rPr lang="fa-IR" sz="1800" dirty="0" err="1">
                <a:solidFill>
                  <a:schemeClr val="tx1"/>
                </a:solidFill>
              </a:rPr>
              <a:t>باشد.حرکت</a:t>
            </a:r>
            <a:r>
              <a:rPr lang="fa-IR" sz="1800" dirty="0">
                <a:solidFill>
                  <a:schemeClr val="tx1"/>
                </a:solidFill>
              </a:rPr>
              <a:t> </a:t>
            </a:r>
            <a:r>
              <a:rPr lang="fa-IR" sz="1800" dirty="0" err="1">
                <a:solidFill>
                  <a:schemeClr val="tx1"/>
                </a:solidFill>
              </a:rPr>
              <a:t>لانگ</a:t>
            </a:r>
            <a:r>
              <a:rPr lang="fa-IR" sz="1800" dirty="0">
                <a:solidFill>
                  <a:schemeClr val="tx1"/>
                </a:solidFill>
              </a:rPr>
              <a:t> را هم می توانید با کمک پله ها انجام دهید و حتی از قوطی شنی برای بالا بردن </a:t>
            </a:r>
          </a:p>
        </p:txBody>
      </p:sp>
      <p:pic>
        <p:nvPicPr>
          <p:cNvPr id="3" name="Picture 2">
            <a:extLst>
              <a:ext uri="{FF2B5EF4-FFF2-40B4-BE49-F238E27FC236}">
                <a16:creationId xmlns:a16="http://schemas.microsoft.com/office/drawing/2014/main" id="{60F34F76-3BF3-4B95-927B-8130284A4FAF}"/>
              </a:ext>
            </a:extLst>
          </p:cNvPr>
          <p:cNvPicPr/>
          <p:nvPr/>
        </p:nvPicPr>
        <p:blipFill>
          <a:blip r:embed="rId2" cstate="print"/>
          <a:srcRect/>
          <a:stretch/>
        </p:blipFill>
        <p:spPr>
          <a:xfrm>
            <a:off x="1712085" y="3425687"/>
            <a:ext cx="6527165" cy="2694305"/>
          </a:xfrm>
          <a:prstGeom prst="rect">
            <a:avLst/>
          </a:prstGeom>
          <a:ln>
            <a:noFill/>
          </a:ln>
        </p:spPr>
      </p:pic>
    </p:spTree>
    <p:extLst>
      <p:ext uri="{BB962C8B-B14F-4D97-AF65-F5344CB8AC3E}">
        <p14:creationId xmlns:p14="http://schemas.microsoft.com/office/powerpoint/2010/main" val="362137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C89F30-F405-4418-99CF-9D3748B23E26}"/>
              </a:ext>
            </a:extLst>
          </p:cNvPr>
          <p:cNvSpPr>
            <a:spLocks noGrp="1"/>
          </p:cNvSpPr>
          <p:nvPr>
            <p:ph idx="1"/>
          </p:nvPr>
        </p:nvSpPr>
        <p:spPr>
          <a:xfrm>
            <a:off x="677334" y="728871"/>
            <a:ext cx="8596668" cy="5312492"/>
          </a:xfrm>
        </p:spPr>
        <p:txBody>
          <a:bodyPr/>
          <a:lstStyle/>
          <a:p>
            <a:endParaRPr lang="fa-IR" dirty="0"/>
          </a:p>
          <a:p>
            <a:r>
              <a:rPr lang="fa-IR" dirty="0">
                <a:solidFill>
                  <a:schemeClr val="accent4"/>
                </a:solidFill>
              </a:rPr>
              <a:t>کتابها برای لباس ورزش:</a:t>
            </a:r>
          </a:p>
          <a:p>
            <a:r>
              <a:rPr lang="fa-IR" dirty="0"/>
              <a:t>شاید در کتابخانه منزل دایره </a:t>
            </a:r>
            <a:r>
              <a:rPr lang="fa-IR" dirty="0" err="1"/>
              <a:t>المعارفی</a:t>
            </a:r>
            <a:r>
              <a:rPr lang="fa-IR" dirty="0"/>
              <a:t> داشته باشید که تا به حال کسی استفاده نکرده باشد اما به دلیل وزنی که دارد انتخاب خوبی برای تمرینات شماست. کتاب را به عنوان </a:t>
            </a:r>
            <a:r>
              <a:rPr lang="fa-IR" dirty="0" err="1"/>
              <a:t>دمبل</a:t>
            </a:r>
            <a:r>
              <a:rPr lang="fa-IR" dirty="0"/>
              <a:t> با </a:t>
            </a:r>
            <a:r>
              <a:rPr lang="fa-IR" dirty="0" err="1"/>
              <a:t>دستتان</a:t>
            </a:r>
            <a:r>
              <a:rPr lang="fa-IR" dirty="0"/>
              <a:t> بلند کنید و بایستید و </a:t>
            </a:r>
            <a:r>
              <a:rPr lang="fa-IR" dirty="0" err="1"/>
              <a:t>زانویتان</a:t>
            </a:r>
            <a:r>
              <a:rPr lang="fa-IR" dirty="0"/>
              <a:t> را خم سپس </a:t>
            </a:r>
            <a:r>
              <a:rPr lang="fa-IR" dirty="0" err="1"/>
              <a:t>دستتان</a:t>
            </a:r>
            <a:r>
              <a:rPr lang="fa-IR" dirty="0"/>
              <a:t> را بالای سر ببرید این تمرین برای سوزاندن چربی ها مناسب است.</a:t>
            </a:r>
          </a:p>
          <a:p>
            <a:endParaRPr lang="fa-IR" dirty="0"/>
          </a:p>
          <a:p>
            <a:endParaRPr lang="fa-IR" dirty="0"/>
          </a:p>
          <a:p>
            <a:r>
              <a:rPr lang="fa-IR" dirty="0">
                <a:solidFill>
                  <a:schemeClr val="accent4"/>
                </a:solidFill>
              </a:rPr>
              <a:t>حتی با شانه های تان هم میتوانید ورزش کنید</a:t>
            </a:r>
          </a:p>
          <a:p>
            <a:r>
              <a:rPr lang="fa-IR" dirty="0"/>
              <a:t>کتاب را با </a:t>
            </a:r>
            <a:r>
              <a:rPr lang="fa-IR" dirty="0" err="1"/>
              <a:t>دستانتان</a:t>
            </a:r>
            <a:r>
              <a:rPr lang="fa-IR" dirty="0"/>
              <a:t> بردارید و </a:t>
            </a:r>
            <a:r>
              <a:rPr lang="fa-IR" dirty="0" err="1"/>
              <a:t>دستتان</a:t>
            </a:r>
            <a:r>
              <a:rPr lang="fa-IR" dirty="0"/>
              <a:t> را موازی روبروی سینه بگیرید بعد دست ها را بالا ببرید و به حالت اولیه </a:t>
            </a:r>
            <a:r>
              <a:rPr lang="fa-IR" dirty="0" err="1"/>
              <a:t>برگردانید</a:t>
            </a:r>
            <a:r>
              <a:rPr lang="fa-IR" dirty="0"/>
              <a:t>.</a:t>
            </a:r>
          </a:p>
          <a:p>
            <a:endParaRPr lang="fa-IR" dirty="0"/>
          </a:p>
        </p:txBody>
      </p:sp>
    </p:spTree>
    <p:extLst>
      <p:ext uri="{BB962C8B-B14F-4D97-AF65-F5344CB8AC3E}">
        <p14:creationId xmlns:p14="http://schemas.microsoft.com/office/powerpoint/2010/main" val="205470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C251BE-8904-491F-8F26-24CBDF4F2F56}"/>
              </a:ext>
            </a:extLst>
          </p:cNvPr>
          <p:cNvSpPr>
            <a:spLocks noGrp="1"/>
          </p:cNvSpPr>
          <p:nvPr>
            <p:ph idx="1"/>
          </p:nvPr>
        </p:nvSpPr>
        <p:spPr>
          <a:xfrm>
            <a:off x="677334" y="649357"/>
            <a:ext cx="8596668" cy="5392005"/>
          </a:xfrm>
        </p:spPr>
        <p:txBody>
          <a:bodyPr/>
          <a:lstStyle/>
          <a:p>
            <a:r>
              <a:rPr lang="fa-IR" dirty="0">
                <a:solidFill>
                  <a:schemeClr val="accent4"/>
                </a:solidFill>
              </a:rPr>
              <a:t>صندلی ها برای ورزش در خانه:</a:t>
            </a:r>
          </a:p>
          <a:p>
            <a:r>
              <a:rPr lang="fa-IR" dirty="0"/>
              <a:t>می توانید از صندلی داخل آشپزخانه استفاده کنید ، با کمک صندلی مقاومت لگن را بالا ببرید به جای قرار دادن پاها روی زمین آنرا کنار صندلی قرار دهید.</a:t>
            </a:r>
          </a:p>
          <a:p>
            <a:pPr marL="0" indent="0">
              <a:buNone/>
            </a:pPr>
            <a:endParaRPr lang="fa-IR" dirty="0"/>
          </a:p>
          <a:p>
            <a:r>
              <a:rPr lang="fa-IR" dirty="0">
                <a:solidFill>
                  <a:schemeClr val="accent4"/>
                </a:solidFill>
              </a:rPr>
              <a:t>دستمال برای ورزش در خانه:</a:t>
            </a:r>
          </a:p>
          <a:p>
            <a:r>
              <a:rPr lang="fa-IR" dirty="0" err="1"/>
              <a:t>واقعا</a:t>
            </a:r>
            <a:r>
              <a:rPr lang="fa-IR" dirty="0"/>
              <a:t> ابتکار خلاقانه ای است از دستمال برای تمرین استفاده کنید ، با دقت در تصویر این حرکت را به درستی انجام دهید.</a:t>
            </a:r>
          </a:p>
          <a:p>
            <a:endParaRPr lang="fa-IR" dirty="0"/>
          </a:p>
        </p:txBody>
      </p:sp>
      <p:pic>
        <p:nvPicPr>
          <p:cNvPr id="4" name="Picture 3">
            <a:extLst>
              <a:ext uri="{FF2B5EF4-FFF2-40B4-BE49-F238E27FC236}">
                <a16:creationId xmlns:a16="http://schemas.microsoft.com/office/drawing/2014/main" id="{D96B2D90-4208-4ACF-8D18-C3E783BD7558}"/>
              </a:ext>
            </a:extLst>
          </p:cNvPr>
          <p:cNvPicPr/>
          <p:nvPr/>
        </p:nvPicPr>
        <p:blipFill>
          <a:blip r:embed="rId2" cstate="print"/>
          <a:srcRect/>
          <a:stretch/>
        </p:blipFill>
        <p:spPr>
          <a:xfrm>
            <a:off x="1314905" y="3193774"/>
            <a:ext cx="6673215" cy="3472069"/>
          </a:xfrm>
          <a:prstGeom prst="rect">
            <a:avLst/>
          </a:prstGeom>
          <a:ln>
            <a:noFill/>
          </a:ln>
        </p:spPr>
      </p:pic>
    </p:spTree>
    <p:extLst>
      <p:ext uri="{BB962C8B-B14F-4D97-AF65-F5344CB8AC3E}">
        <p14:creationId xmlns:p14="http://schemas.microsoft.com/office/powerpoint/2010/main" val="2102655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24EB76-FD65-4371-9FAE-8B57221410CA}"/>
              </a:ext>
            </a:extLst>
          </p:cNvPr>
          <p:cNvSpPr>
            <a:spLocks noGrp="1"/>
          </p:cNvSpPr>
          <p:nvPr>
            <p:ph idx="1"/>
          </p:nvPr>
        </p:nvSpPr>
        <p:spPr>
          <a:xfrm>
            <a:off x="677334" y="450575"/>
            <a:ext cx="8596668" cy="5590788"/>
          </a:xfrm>
        </p:spPr>
        <p:txBody>
          <a:bodyPr/>
          <a:lstStyle/>
          <a:p>
            <a:r>
              <a:rPr lang="fa-IR" dirty="0">
                <a:solidFill>
                  <a:schemeClr val="accent4"/>
                </a:solidFill>
              </a:rPr>
              <a:t>بسته های غذا:</a:t>
            </a:r>
          </a:p>
          <a:p>
            <a:r>
              <a:rPr lang="fa-IR" dirty="0"/>
              <a:t>به خاطر داشته باشید برای استفاده از این بسته ها ابتدا باید مطمئن شوید حسابی آنها را بسته </a:t>
            </a:r>
            <a:r>
              <a:rPr lang="fa-IR" dirty="0" err="1"/>
              <a:t>اید</a:t>
            </a:r>
            <a:r>
              <a:rPr lang="fa-IR" dirty="0"/>
              <a:t> تا باز نشود و بریزد مثلا می توانید از بسته های آرد برنج و کنسرو ها به عنوان </a:t>
            </a:r>
            <a:r>
              <a:rPr lang="fa-IR" dirty="0" err="1"/>
              <a:t>دمبل</a:t>
            </a:r>
            <a:r>
              <a:rPr lang="fa-IR" dirty="0"/>
              <a:t> استفاده کنید.</a:t>
            </a:r>
          </a:p>
          <a:p>
            <a:endParaRPr lang="fa-IR" dirty="0"/>
          </a:p>
          <a:p>
            <a:endParaRPr lang="fa-IR" dirty="0"/>
          </a:p>
          <a:p>
            <a:r>
              <a:rPr lang="fa-IR" dirty="0">
                <a:solidFill>
                  <a:schemeClr val="accent4"/>
                </a:solidFill>
              </a:rPr>
              <a:t>جارو هم می تواند جایگزین خوبی برای هالتر باشد:</a:t>
            </a:r>
          </a:p>
          <a:p>
            <a:r>
              <a:rPr lang="fa-IR" dirty="0"/>
              <a:t>پیشنهاد ما این است که جارو را پشت سر قرار دهید و دو </a:t>
            </a:r>
            <a:r>
              <a:rPr lang="fa-IR" dirty="0" err="1"/>
              <a:t>دستتان</a:t>
            </a:r>
            <a:r>
              <a:rPr lang="fa-IR" dirty="0"/>
              <a:t> را روی آن قرار دهید سپس </a:t>
            </a:r>
            <a:r>
              <a:rPr lang="fa-IR" dirty="0" err="1"/>
              <a:t>کمرتان</a:t>
            </a:r>
            <a:r>
              <a:rPr lang="fa-IR" dirty="0"/>
              <a:t> را </a:t>
            </a:r>
            <a:r>
              <a:rPr lang="fa-IR" dirty="0" err="1"/>
              <a:t>بچرخانید</a:t>
            </a:r>
            <a:r>
              <a:rPr lang="fa-IR" dirty="0"/>
              <a:t> و بعد کمر را به سمت دیگر </a:t>
            </a:r>
            <a:r>
              <a:rPr lang="fa-IR" dirty="0" err="1"/>
              <a:t>بچرخانید</a:t>
            </a:r>
            <a:r>
              <a:rPr lang="fa-IR" dirty="0"/>
              <a:t> ، با جارو می توانید وزنه برداری کنید و آن را به طرف بالا ببرید ممکن است به نظر رسد که به دلیل وزن پایینی که دارد مفید نیست اما کمک میکند هنگام ورزش صاف قرار بگیرید.</a:t>
            </a:r>
          </a:p>
          <a:p>
            <a:endParaRPr lang="fa-IR" dirty="0"/>
          </a:p>
        </p:txBody>
      </p:sp>
    </p:spTree>
    <p:extLst>
      <p:ext uri="{BB962C8B-B14F-4D97-AF65-F5344CB8AC3E}">
        <p14:creationId xmlns:p14="http://schemas.microsoft.com/office/powerpoint/2010/main" val="3525832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375F0A-5482-4E39-A827-46C430EF1C0A}"/>
              </a:ext>
            </a:extLst>
          </p:cNvPr>
          <p:cNvSpPr>
            <a:spLocks noGrp="1"/>
          </p:cNvSpPr>
          <p:nvPr>
            <p:ph idx="1"/>
          </p:nvPr>
        </p:nvSpPr>
        <p:spPr>
          <a:xfrm>
            <a:off x="677334" y="636105"/>
            <a:ext cx="8596668" cy="5405258"/>
          </a:xfrm>
        </p:spPr>
        <p:txBody>
          <a:bodyPr/>
          <a:lstStyle/>
          <a:p>
            <a:r>
              <a:rPr lang="fa-IR" dirty="0">
                <a:solidFill>
                  <a:schemeClr val="accent4"/>
                </a:solidFill>
              </a:rPr>
              <a:t>توپ ها برای ورزش :</a:t>
            </a:r>
          </a:p>
          <a:p>
            <a:r>
              <a:rPr lang="fa-IR" dirty="0"/>
              <a:t>می توانید توپ یکی از بچه ها را قرض بگیرید بهتر است که توپ بسکتبال یا فوتبال باشد. با دو دست توپ را بگیرید و </a:t>
            </a:r>
            <a:r>
              <a:rPr lang="fa-IR" dirty="0" err="1"/>
              <a:t>دستتان</a:t>
            </a:r>
            <a:r>
              <a:rPr lang="fa-IR" dirty="0"/>
              <a:t> را بکشید و بالای سر بگیرید سپس توپ را از بالای سر پرتاب کنید در حالیکه که پا را بالا نگاه داشته </a:t>
            </a:r>
            <a:r>
              <a:rPr lang="fa-IR" dirty="0" err="1"/>
              <a:t>اید</a:t>
            </a:r>
            <a:r>
              <a:rPr lang="fa-IR" dirty="0"/>
              <a:t> این حرکت را انجام دهید.</a:t>
            </a:r>
          </a:p>
          <a:p>
            <a:r>
              <a:rPr lang="fa-IR" dirty="0"/>
              <a:t>یا اینکه توپ را روی زمین بگذارید و دو دست را روی آن قرار دهید سپس زانوی راست را خم کنید طوری که زانوی چپ کشیده شده باشد این حالت را چند ثانیه ای نگه دارید سپس حالت را تغییر دهید.</a:t>
            </a:r>
          </a:p>
          <a:p>
            <a:endParaRPr lang="fa-IR" dirty="0"/>
          </a:p>
        </p:txBody>
      </p:sp>
      <p:pic>
        <p:nvPicPr>
          <p:cNvPr id="4" name="Picture 3">
            <a:extLst>
              <a:ext uri="{FF2B5EF4-FFF2-40B4-BE49-F238E27FC236}">
                <a16:creationId xmlns:a16="http://schemas.microsoft.com/office/drawing/2014/main" id="{09FA52A4-AD9D-4DDD-A55D-072B9A899F8E}"/>
              </a:ext>
            </a:extLst>
          </p:cNvPr>
          <p:cNvPicPr/>
          <p:nvPr/>
        </p:nvPicPr>
        <p:blipFill>
          <a:blip r:embed="rId2" cstate="print"/>
          <a:srcRect/>
          <a:stretch/>
        </p:blipFill>
        <p:spPr>
          <a:xfrm>
            <a:off x="974159" y="3008243"/>
            <a:ext cx="6665595" cy="3673986"/>
          </a:xfrm>
          <a:prstGeom prst="rect">
            <a:avLst/>
          </a:prstGeom>
          <a:ln>
            <a:noFill/>
          </a:ln>
        </p:spPr>
      </p:pic>
    </p:spTree>
    <p:extLst>
      <p:ext uri="{BB962C8B-B14F-4D97-AF65-F5344CB8AC3E}">
        <p14:creationId xmlns:p14="http://schemas.microsoft.com/office/powerpoint/2010/main" val="33635686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732</Words>
  <Application>Microsoft Office PowerPoint</Application>
  <PresentationFormat>Widescreen</PresentationFormat>
  <Paragraphs>34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بسم الله الرحمن الرحیم</vt:lpstr>
      <vt:lpstr>ورزش در خانه و ایده های جالب و ارزان</vt:lpstr>
      <vt:lpstr> چگونه با وسایلی که در منزل داریم ورزش کنیم با وسایلی که در منزل دارید به راحتی ورزش کنید و هزینه ای صرف دمبل وزنه و دستگاه ها نکنید. با لیستی از وسایل که مطمئنا در منزل دارید و بدون اینکه منزل را ترک کنید به هدفتان برسید. در این بخش از ورزش و سلامت نمناک ایده های ساده و ارزان قیمتی برای ورزش در منزل داریم که توصیه می شود حتما از آنها استفاده کنید. </vt:lpstr>
      <vt:lpstr>ایده های جالب و ارزان برای ورزش در منزل  :</vt:lpstr>
      <vt:lpstr>کیفی پر از لباس برای ورزش : می توانید از کیف بزرگی که پر از لباس های زمستانی در فصل تابستان است یا برعکس استفاده کنید مطمئنا همچین چیزی در کمد دارید که بتوانید آن را با دو دست بلند کرده و وزنه بزنید.  پله ها هم می تواند وسیله ورزش باشد : اگر در منزل پله دارید بسیار عالی است چون می توانید ورزش هایی مثل تقویت و لاغر کردن پاها را انجام دهید گام هایتان یکسان باشد.حرکت لانگ را هم می توانید با کمک پله ها انجام دهید و حتی از قوطی شنی برای بالا بردن </vt:lpstr>
      <vt:lpstr>PowerPoint Presentation</vt:lpstr>
      <vt:lpstr>PowerPoint Presentation</vt:lpstr>
      <vt:lpstr>PowerPoint Presentation</vt:lpstr>
      <vt:lpstr>PowerPoint Presentation</vt:lpstr>
      <vt:lpstr>PowerPoint Presentation</vt:lpstr>
      <vt:lpstr>نمونه هایی از ورزش در خانه:</vt:lpstr>
      <vt:lpstr>PowerPoint Presentation</vt:lpstr>
      <vt:lpstr> پایان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Day Computer</dc:creator>
  <cp:lastModifiedBy>Day Computer</cp:lastModifiedBy>
  <cp:revision>3</cp:revision>
  <dcterms:created xsi:type="dcterms:W3CDTF">2020-09-08T19:12:06Z</dcterms:created>
  <dcterms:modified xsi:type="dcterms:W3CDTF">2020-09-11T14:09:48Z</dcterms:modified>
</cp:coreProperties>
</file>